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0"/>
  </p:notesMasterIdLst>
  <p:sldIdLst>
    <p:sldId id="256" r:id="rId2"/>
    <p:sldId id="257" r:id="rId3"/>
    <p:sldId id="289" r:id="rId4"/>
    <p:sldId id="293" r:id="rId5"/>
    <p:sldId id="290" r:id="rId6"/>
    <p:sldId id="280" r:id="rId7"/>
    <p:sldId id="292" r:id="rId8"/>
    <p:sldId id="294" r:id="rId9"/>
    <p:sldId id="295" r:id="rId10"/>
    <p:sldId id="291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</p:sldIdLst>
  <p:sldSz cx="18288000" cy="10287000"/>
  <p:notesSz cx="6858000" cy="9144000"/>
  <p:embeddedFontLst>
    <p:embeddedFont>
      <p:font typeface="Bricolage Grotesque" panose="020B0605040402000204" pitchFamily="34" charset="0"/>
      <p:regular r:id="rId41"/>
      <p:bold r:id="rId42"/>
    </p:embeddedFont>
    <p:embeddedFont>
      <p:font typeface="Oswald" pitchFamily="2" charset="77"/>
      <p:regular r:id="rId43"/>
      <p:bold r:id="rId44"/>
    </p:embeddedFont>
    <p:embeddedFont>
      <p:font typeface="Titillium Web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42" userDrawn="1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8"/>
    <p:restoredTop sz="94671"/>
  </p:normalViewPr>
  <p:slideViewPr>
    <p:cSldViewPr>
      <p:cViewPr>
        <p:scale>
          <a:sx n="57" d="100"/>
          <a:sy n="57" d="100"/>
        </p:scale>
        <p:origin x="2632" y="1496"/>
      </p:cViewPr>
      <p:guideLst>
        <p:guide orient="horz" pos="224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4816228E-CE12-BC17-41D9-B876C6DC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051C3D98-1BC5-3818-CCA3-D70C20D65B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AF9867AB-3922-B01C-59AF-6210A09C1F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74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6BADB17F-C08E-1B6D-D8D6-4E1D9AA9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7CCF56D2-3385-10ED-C6EB-12ED6ECA5D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488D863C-EEC8-38A9-7DC7-7291498F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943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6A895B05-5809-E626-FA04-91738F244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1BB7B4B3-AD8E-D124-1B59-912CB4B57E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EBF614B8-61C0-1B2F-6E80-F94E84E8A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35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B0E58196-1955-511C-A860-7849DF48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F4568FB6-0A51-7DAE-BC1E-F1BB4FA12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602ACE5E-2FEE-7C57-8FF9-41CF4D346E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97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E8DA93F0-8011-E4C6-0E0C-E0BA41E8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18534702-D769-16BB-3D83-7D626AA1C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21A0802F-6104-7B49-1CA0-CE8A7574A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489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2939D743-2755-D42A-56F7-DDC219FF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477006EB-349C-A5EB-E0D9-EC6E4E294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90D6FF20-A9B4-BE38-DA53-30D8215333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87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567F58FD-F3AF-1AA4-A46C-83837D996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FB38201B-A70F-6378-801D-B69467090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F7445B04-4FBE-B100-A8B7-3C8AF28B3E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333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D7B166CF-201D-5A88-7AEE-319089A7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C16D2F65-38B0-72AA-B203-58D005E40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F7D8D5FF-0B95-DD46-4533-D09604829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341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9DC611B7-E29A-C0DE-8952-54CD0A2D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42C7F290-C651-91B6-26A7-290DDC10F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A749F2EF-A9F0-65E7-5FCE-93362C784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277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53677BB3-58C5-7BD2-F432-703B8B25A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B2ED2250-A297-A865-A5E8-93D845A67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072E4BFE-6FCA-BAA9-7E9B-9DC9318E4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30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CC3DEF8F-4991-07A5-39FA-FE1DDC38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98BB2F40-219E-3DC6-549E-92C58AED2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7E8AFBA4-8D10-2248-7662-5FD8BBDA90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35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A440451F-4FF5-9169-4505-9AF07422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854D8DD2-A9A0-F01F-92CD-CCE239F574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DD8A23CD-AEE4-4712-8AD8-6EBF325BEC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84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5E3D2F85-8983-13FE-619B-6A2B2901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81C506B2-663B-8C8E-4A59-E88648E47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DBE909B5-455C-6EF2-8741-17C576022C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2479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E4E7CB83-88E6-44FC-972B-43A15080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B1D80B31-4278-EFD4-F3B6-ACDEB5181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8B07CCC7-1556-D6C5-D463-76F48BA90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250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18535112-4660-4D19-DE28-10938785E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8A5EC62D-E4E6-3C9A-D3D1-9289CA7FF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DCA433E3-A89B-0029-26A5-C9AE8EF86D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255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841800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9118950" y="1343175"/>
            <a:ext cx="8114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1028700" y="954147"/>
            <a:ext cx="6160732" cy="6153031"/>
          </a:xfrm>
          <a:custGeom>
            <a:avLst/>
            <a:gdLst/>
            <a:ahLst/>
            <a:cxnLst/>
            <a:rect l="l" t="t" r="r" b="b"/>
            <a:pathLst>
              <a:path w="6160732" h="6153031" extrusionOk="0">
                <a:moveTo>
                  <a:pt x="0" y="0"/>
                </a:moveTo>
                <a:lnTo>
                  <a:pt x="6160732" y="0"/>
                </a:lnTo>
                <a:lnTo>
                  <a:pt x="6160732" y="6153031"/>
                </a:lnTo>
                <a:lnTo>
                  <a:pt x="0" y="615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>
            <a:off x="8009074" y="4064127"/>
            <a:ext cx="10572576" cy="6673939"/>
          </a:xfrm>
          <a:custGeom>
            <a:avLst/>
            <a:gdLst/>
            <a:ahLst/>
            <a:cxnLst/>
            <a:rect l="l" t="t" r="r" b="b"/>
            <a:pathLst>
              <a:path w="10572576" h="6673939" extrusionOk="0">
                <a:moveTo>
                  <a:pt x="0" y="0"/>
                </a:moveTo>
                <a:lnTo>
                  <a:pt x="10572576" y="0"/>
                </a:lnTo>
                <a:lnTo>
                  <a:pt x="10572576" y="6673939"/>
                </a:lnTo>
                <a:lnTo>
                  <a:pt x="0" y="667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1"/>
          <p:cNvSpPr txBox="1">
            <a:spLocks noGrp="1"/>
          </p:cNvSpPr>
          <p:nvPr>
            <p:ph type="body" idx="2"/>
          </p:nvPr>
        </p:nvSpPr>
        <p:spPr>
          <a:xfrm>
            <a:off x="10028063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2750" algn="ctr" rtl="0">
              <a:spcBef>
                <a:spcPts val="640"/>
              </a:spcBef>
              <a:spcAft>
                <a:spcPts val="0"/>
              </a:spcAft>
              <a:buSzPts val="2900"/>
              <a:buChar char="•"/>
              <a:defRPr sz="2900"/>
            </a:lvl1pPr>
            <a:lvl2pPr marL="914400" lvl="1" indent="-412750" algn="ctr" rtl="0">
              <a:spcBef>
                <a:spcPts val="560"/>
              </a:spcBef>
              <a:spcAft>
                <a:spcPts val="0"/>
              </a:spcAft>
              <a:buSzPts val="2900"/>
              <a:buChar char="–"/>
              <a:defRPr sz="2900"/>
            </a:lvl2pPr>
            <a:lvl3pPr marL="1371600" lvl="2" indent="-412750" algn="ctr" rtl="0">
              <a:spcBef>
                <a:spcPts val="480"/>
              </a:spcBef>
              <a:spcAft>
                <a:spcPts val="0"/>
              </a:spcAft>
              <a:buSzPts val="2900"/>
              <a:buChar char="•"/>
              <a:defRPr sz="2900"/>
            </a:lvl3pPr>
            <a:lvl4pPr marL="1828800" lvl="3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–"/>
              <a:defRPr sz="2900"/>
            </a:lvl4pPr>
            <a:lvl5pPr marL="2286000" lvl="4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»"/>
              <a:defRPr sz="2900"/>
            </a:lvl5pPr>
            <a:lvl6pPr marL="2743200" lvl="5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6pPr>
            <a:lvl7pPr marL="3200400" lvl="6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7pPr>
            <a:lvl8pPr marL="3657600" lvl="7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8pPr>
            <a:lvl9pPr marL="4114800" lvl="8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9935575" y="447700"/>
            <a:ext cx="8114700" cy="310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10015952" y="4028022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10015952" y="5880577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101" name="Google Shape;101;p12"/>
          <p:cNvSpPr txBox="1"/>
          <p:nvPr/>
        </p:nvSpPr>
        <p:spPr>
          <a:xfrm>
            <a:off x="10015952" y="7733132"/>
            <a:ext cx="73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2">
            <a:alphaModFix/>
          </a:blip>
          <a:srcRect l="15994" t="50553"/>
          <a:stretch/>
        </p:blipFill>
        <p:spPr>
          <a:xfrm>
            <a:off x="0" y="0"/>
            <a:ext cx="10383127" cy="6105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11172775" y="4237425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11172775" y="6081550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3"/>
          </p:nvPr>
        </p:nvSpPr>
        <p:spPr>
          <a:xfrm>
            <a:off x="11172775" y="7905831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659586" y="1028700"/>
            <a:ext cx="16968827" cy="5748463"/>
          </a:xfrm>
          <a:custGeom>
            <a:avLst/>
            <a:gdLst/>
            <a:ahLst/>
            <a:cxnLst/>
            <a:rect l="l" t="t" r="r" b="b"/>
            <a:pathLst>
              <a:path w="16968827" h="5748463" extrusionOk="0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9" r="-179"/>
            </a:stretch>
          </a:blipFill>
          <a:ln>
            <a:noFill/>
          </a:ln>
        </p:spPr>
      </p:sp>
      <p:sp>
        <p:nvSpPr>
          <p:cNvPr id="108" name="Google Shape;108;p13"/>
          <p:cNvSpPr txBox="1"/>
          <p:nvPr/>
        </p:nvSpPr>
        <p:spPr>
          <a:xfrm>
            <a:off x="2611023" y="2579664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2070127" y="2028220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STRENGTHS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14603414" y="2545029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14062517" y="2031224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THREATS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6696256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5456457" y="2031224"/>
            <a:ext cx="355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WEAKNESSES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10781490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9972710" y="2031224"/>
            <a:ext cx="269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13"/>
          <p:cNvCxnSpPr/>
          <p:nvPr/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13"/>
          <p:cNvCxnSpPr/>
          <p:nvPr/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1504350" y="7676731"/>
            <a:ext cx="152793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950"/>
              <a:buNone/>
              <a:defRPr sz="89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2pPr>
            <a:lvl3pPr lvl="2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3pPr>
            <a:lvl4pPr lvl="3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4pPr>
            <a:lvl5pPr lvl="4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5pPr>
            <a:lvl6pPr lvl="5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6pPr>
            <a:lvl7pPr lvl="6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7pPr>
            <a:lvl8pPr lvl="7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8pPr>
            <a:lvl9pPr lvl="8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xfrm>
            <a:off x="1719275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2"/>
          </p:nvPr>
        </p:nvSpPr>
        <p:spPr>
          <a:xfrm>
            <a:off x="5804650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3"/>
          </p:nvPr>
        </p:nvSpPr>
        <p:spPr>
          <a:xfrm>
            <a:off x="9713563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4"/>
          </p:nvPr>
        </p:nvSpPr>
        <p:spPr>
          <a:xfrm>
            <a:off x="13622488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>
            <a:spLocks noGrp="1"/>
          </p:cNvSpPr>
          <p:nvPr>
            <p:ph type="pic" idx="2"/>
          </p:nvPr>
        </p:nvSpPr>
        <p:spPr>
          <a:xfrm>
            <a:off x="7794475" y="3226125"/>
            <a:ext cx="10493400" cy="7060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6" name="Google Shape;126;p14"/>
          <p:cNvPicPr preferRelativeResize="0"/>
          <p:nvPr/>
        </p:nvPicPr>
        <p:blipFill rotWithShape="1">
          <a:blip r:embed="rId2">
            <a:alphaModFix/>
          </a:blip>
          <a:srcRect l="28143" t="15739" r="33917"/>
          <a:stretch/>
        </p:blipFill>
        <p:spPr>
          <a:xfrm>
            <a:off x="0" y="0"/>
            <a:ext cx="18288000" cy="5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971550" y="1306450"/>
            <a:ext cx="163449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1282200" y="5690050"/>
            <a:ext cx="5226600" cy="397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3"/>
          </p:nvPr>
        </p:nvSpPr>
        <p:spPr>
          <a:xfrm>
            <a:off x="2362350" y="4393975"/>
            <a:ext cx="3066300" cy="156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800"/>
              <a:buNone/>
              <a:defRPr sz="2800"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1028700" y="1694498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 extrusionOk="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1;p3"/>
          <p:cNvSpPr/>
          <p:nvPr/>
        </p:nvSpPr>
        <p:spPr>
          <a:xfrm>
            <a:off x="1" y="772000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3988"/>
            </a:stretch>
          </a:blipFill>
          <a:ln>
            <a:noFill/>
          </a:ln>
        </p:spPr>
      </p:sp>
      <p:sp>
        <p:nvSpPr>
          <p:cNvPr id="12" name="Google Shape;12;p3"/>
          <p:cNvSpPr/>
          <p:nvPr/>
        </p:nvSpPr>
        <p:spPr>
          <a:xfrm>
            <a:off x="9144000" y="8488225"/>
            <a:ext cx="913285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73988"/>
            </a:stretch>
          </a:blipFill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133450" y="1002050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10944200" y="8718263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857300" y="4133850"/>
            <a:ext cx="145734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0500"/>
              <a:buNone/>
              <a:defRPr sz="10500">
                <a:solidFill>
                  <a:srgbClr val="C1FF7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747281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18" name="Google Shape;18;p4"/>
          <p:cNvSpPr/>
          <p:nvPr/>
        </p:nvSpPr>
        <p:spPr>
          <a:xfrm>
            <a:off x="0" y="5997892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0" y="-503675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20" name="Google Shape;20;p4"/>
          <p:cNvSpPr txBox="1"/>
          <p:nvPr/>
        </p:nvSpPr>
        <p:spPr>
          <a:xfrm>
            <a:off x="1723690" y="1235384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723690" y="4486345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1723690" y="7708731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361225" y="1200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2"/>
          </p:nvPr>
        </p:nvSpPr>
        <p:spPr>
          <a:xfrm>
            <a:off x="3361225" y="4429200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3"/>
          </p:nvPr>
        </p:nvSpPr>
        <p:spPr>
          <a:xfrm>
            <a:off x="3361225" y="7651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 rot="5400000">
            <a:off x="10534650" y="3581400"/>
            <a:ext cx="99060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3000"/>
              <a:buNone/>
              <a:defRPr sz="1300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>
            <a:spLocks noGrp="1"/>
          </p:cNvSpPr>
          <p:nvPr>
            <p:ph type="pic" idx="2"/>
          </p:nvPr>
        </p:nvSpPr>
        <p:spPr>
          <a:xfrm>
            <a:off x="-323850" y="1962150"/>
            <a:ext cx="11792100" cy="832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5400000">
            <a:off x="6762750" y="3581400"/>
            <a:ext cx="100965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450"/>
              <a:buNone/>
              <a:defRPr sz="845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3"/>
          </p:nvPr>
        </p:nvSpPr>
        <p:spPr>
          <a:xfrm>
            <a:off x="15364088" y="4344750"/>
            <a:ext cx="16002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9000"/>
              <a:buNone/>
              <a:defRPr sz="9000">
                <a:solidFill>
                  <a:srgbClr val="C1FF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7900550"/>
            <a:ext cx="10694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r="27536" b="27267"/>
          <a:stretch/>
        </p:blipFill>
        <p:spPr>
          <a:xfrm>
            <a:off x="11038400" y="301915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l="32953" t="20166"/>
          <a:stretch/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828050" y="1466375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828050" y="2923950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>
            <a:off x="12811825" y="5608650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12811825" y="70662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r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r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algn="r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2625505" y="1028700"/>
            <a:ext cx="13036990" cy="8229600"/>
          </a:xfrm>
          <a:custGeom>
            <a:avLst/>
            <a:gdLst/>
            <a:ahLst/>
            <a:cxnLst/>
            <a:rect l="l" t="t" r="r" b="b"/>
            <a:pathLst>
              <a:path w="13036990" h="8229600" extrusionOk="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7"/>
          <p:cNvSpPr txBox="1"/>
          <p:nvPr/>
        </p:nvSpPr>
        <p:spPr>
          <a:xfrm>
            <a:off x="8537847" y="1383062"/>
            <a:ext cx="1212300" cy="3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16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860000" y="2999275"/>
            <a:ext cx="8568000" cy="428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7750"/>
              <a:buNone/>
              <a:defRPr sz="7750">
                <a:solidFill>
                  <a:srgbClr val="D4D4D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782100" y="7795877"/>
            <a:ext cx="4723800" cy="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l="68166" b="69515"/>
          <a:stretch/>
        </p:blipFill>
        <p:spPr>
          <a:xfrm>
            <a:off x="0" y="3428997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r="35224" b="30986"/>
          <a:stretch/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292550" y="1151425"/>
            <a:ext cx="4576800" cy="10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5500"/>
              <a:buFont typeface="Oswald"/>
              <a:buNone/>
              <a:defRPr sz="550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1292550" y="24836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45775" y="3152304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 idx="3"/>
          </p:nvPr>
        </p:nvSpPr>
        <p:spPr>
          <a:xfrm>
            <a:off x="8445775" y="5533541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1400"/>
              <a:buNone/>
              <a:defRPr sz="11400" b="1">
                <a:solidFill>
                  <a:srgbClr val="C1FF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4"/>
          </p:nvPr>
        </p:nvSpPr>
        <p:spPr>
          <a:xfrm>
            <a:off x="8445775" y="7914779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32925" y="7883050"/>
            <a:ext cx="6731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1163" y="781366"/>
            <a:ext cx="6475586" cy="6467492"/>
          </a:xfrm>
          <a:custGeom>
            <a:avLst/>
            <a:gdLst/>
            <a:ahLst/>
            <a:cxnLst/>
            <a:rect l="l" t="t" r="r" b="b"/>
            <a:pathLst>
              <a:path w="6475586" h="6467492" extrusionOk="0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>
            <a:off x="8918507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" name="Google Shape;58;p9"/>
          <p:cNvSpPr/>
          <p:nvPr/>
        </p:nvSpPr>
        <p:spPr>
          <a:xfrm>
            <a:off x="8918507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9"/>
          <p:cNvSpPr/>
          <p:nvPr/>
        </p:nvSpPr>
        <p:spPr>
          <a:xfrm>
            <a:off x="13436151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13436151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>
            <a:off x="1550421" y="1214479"/>
            <a:ext cx="5381625" cy="5558142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9238343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9238343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13755987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13755987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1975724" y="2240927"/>
            <a:ext cx="72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CEO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1975724" y="1854212"/>
            <a:ext cx="149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John Doe</a:t>
            </a:r>
            <a:endParaRPr/>
          </a:p>
        </p:txBody>
      </p:sp>
      <p:sp>
        <p:nvSpPr>
          <p:cNvPr id="68" name="Google Shape;68;p9"/>
          <p:cNvSpPr>
            <a:spLocks noGrp="1"/>
          </p:cNvSpPr>
          <p:nvPr>
            <p:ph type="pic" idx="2"/>
          </p:nvPr>
        </p:nvSpPr>
        <p:spPr>
          <a:xfrm>
            <a:off x="1686738" y="1439050"/>
            <a:ext cx="5109000" cy="5109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9" name="Google Shape;69;p9"/>
          <p:cNvSpPr>
            <a:spLocks noGrp="1"/>
          </p:cNvSpPr>
          <p:nvPr>
            <p:ph type="pic" idx="3"/>
          </p:nvPr>
        </p:nvSpPr>
        <p:spPr>
          <a:xfrm>
            <a:off x="9362838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0" name="Google Shape;70;p9"/>
          <p:cNvSpPr>
            <a:spLocks noGrp="1"/>
          </p:cNvSpPr>
          <p:nvPr>
            <p:ph type="pic" idx="4"/>
          </p:nvPr>
        </p:nvSpPr>
        <p:spPr>
          <a:xfrm>
            <a:off x="13880475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5"/>
          </p:nvPr>
        </p:nvSpPr>
        <p:spPr>
          <a:xfrm>
            <a:off x="9362838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6"/>
          </p:nvPr>
        </p:nvSpPr>
        <p:spPr>
          <a:xfrm>
            <a:off x="13880475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9362850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7"/>
          </p:nvPr>
        </p:nvSpPr>
        <p:spPr>
          <a:xfrm>
            <a:off x="9362850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8"/>
          </p:nvPr>
        </p:nvSpPr>
        <p:spPr>
          <a:xfrm>
            <a:off x="13880475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9"/>
          </p:nvPr>
        </p:nvSpPr>
        <p:spPr>
          <a:xfrm>
            <a:off x="13880475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3"/>
          </p:nvPr>
        </p:nvSpPr>
        <p:spPr>
          <a:xfrm>
            <a:off x="9362850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4"/>
          </p:nvPr>
        </p:nvSpPr>
        <p:spPr>
          <a:xfrm>
            <a:off x="9362850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5"/>
          </p:nvPr>
        </p:nvSpPr>
        <p:spPr>
          <a:xfrm>
            <a:off x="13880475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16"/>
          </p:nvPr>
        </p:nvSpPr>
        <p:spPr>
          <a:xfrm>
            <a:off x="13880475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/>
          </a:blip>
          <a:srcRect l="7052" t="19676" r="12626" b="1520"/>
          <a:stretch/>
        </p:blipFill>
        <p:spPr>
          <a:xfrm>
            <a:off x="10075775" y="0"/>
            <a:ext cx="491312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>
            <a:spLocks noGrp="1"/>
          </p:cNvSpPr>
          <p:nvPr>
            <p:ph type="pic" idx="2"/>
          </p:nvPr>
        </p:nvSpPr>
        <p:spPr>
          <a:xfrm>
            <a:off x="11997225" y="75"/>
            <a:ext cx="62907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1374125" y="671900"/>
            <a:ext cx="92490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214087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7056679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1544163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3"/>
          </p:nvPr>
        </p:nvSpPr>
        <p:spPr>
          <a:xfrm>
            <a:off x="7386738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4"/>
          </p:nvPr>
        </p:nvSpPr>
        <p:spPr>
          <a:xfrm>
            <a:off x="133500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5"/>
          </p:nvPr>
        </p:nvSpPr>
        <p:spPr>
          <a:xfrm>
            <a:off x="717765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0550" y="1303350"/>
            <a:ext cx="1634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0550" y="30099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»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5.png"/><Relationship Id="rId18" Type="http://schemas.openxmlformats.org/officeDocument/2006/relationships/image" Target="../media/image27.png"/><Relationship Id="rId3" Type="http://schemas.openxmlformats.org/officeDocument/2006/relationships/image" Target="../media/image52.png"/><Relationship Id="rId21" Type="http://schemas.openxmlformats.org/officeDocument/2006/relationships/image" Target="../media/image50.png"/><Relationship Id="rId7" Type="http://schemas.openxmlformats.org/officeDocument/2006/relationships/image" Target="../media/image28.png"/><Relationship Id="rId12" Type="http://schemas.openxmlformats.org/officeDocument/2006/relationships/image" Target="../media/image4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5" Type="http://schemas.openxmlformats.org/officeDocument/2006/relationships/image" Target="../media/image3.png"/><Relationship Id="rId10" Type="http://schemas.openxmlformats.org/officeDocument/2006/relationships/image" Target="../media/image29.png"/><Relationship Id="rId19" Type="http://schemas.openxmlformats.org/officeDocument/2006/relationships/image" Target="../media/image48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Relationship Id="rId2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1028700" y="1694498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 extrusionOk="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5" name="Google Shape;135;p15"/>
          <p:cNvSpPr/>
          <p:nvPr/>
        </p:nvSpPr>
        <p:spPr>
          <a:xfrm>
            <a:off x="1" y="772000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73991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6" name="Google Shape;136;p15"/>
          <p:cNvSpPr/>
          <p:nvPr/>
        </p:nvSpPr>
        <p:spPr>
          <a:xfrm>
            <a:off x="9144000" y="8488225"/>
            <a:ext cx="913285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73991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7" name="Google Shape;137;p15"/>
          <p:cNvSpPr txBox="1"/>
          <p:nvPr/>
        </p:nvSpPr>
        <p:spPr>
          <a:xfrm>
            <a:off x="3953966" y="3484246"/>
            <a:ext cx="10380000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Design</a:t>
            </a:r>
            <a:br>
              <a:rPr lang="en-US" sz="10500" dirty="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10500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DIY Pedal Board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10284520" y="8748757"/>
            <a:ext cx="6735900" cy="68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74" b="0" i="0" u="none" strike="noStrike" cap="none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Jens goes mad</a:t>
            </a:r>
            <a:endParaRPr dirty="0"/>
          </a:p>
        </p:txBody>
      </p:sp>
      <p:sp>
        <p:nvSpPr>
          <p:cNvPr id="139" name="Google Shape;139;p15"/>
          <p:cNvSpPr txBox="1"/>
          <p:nvPr/>
        </p:nvSpPr>
        <p:spPr>
          <a:xfrm>
            <a:off x="1136248" y="997062"/>
            <a:ext cx="5314800" cy="69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37" b="0" i="0" u="none" strike="noStrike" cap="none" dirty="0">
                <a:solidFill>
                  <a:schemeClr val="bg1">
                    <a:lumMod val="50000"/>
                  </a:schemeClr>
                </a:solidFill>
                <a:latin typeface="Titillium Web"/>
                <a:ea typeface="Titillium Web"/>
                <a:cs typeface="Titillium Web"/>
                <a:sym typeface="Titillium Web"/>
              </a:rPr>
              <a:t>Device Overview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21F6F982-A5D0-6949-D442-3F48D0D00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83BC0B92-0FD6-6C75-FE3F-E20194100A8C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Button Piano Layout</a:t>
            </a:r>
            <a:endParaRPr sz="6600" dirty="0"/>
          </a:p>
        </p:txBody>
      </p:sp>
      <p:sp>
        <p:nvSpPr>
          <p:cNvPr id="146" name="!!T2S">
            <a:extLst>
              <a:ext uri="{FF2B5EF4-FFF2-40B4-BE49-F238E27FC236}">
                <a16:creationId xmlns:a16="http://schemas.microsoft.com/office/drawing/2014/main" id="{5CAE9FF5-7ADE-B3EF-11F5-60C807B09F84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1" name="T2N">
            <a:extLst>
              <a:ext uri="{FF2B5EF4-FFF2-40B4-BE49-F238E27FC236}">
                <a16:creationId xmlns:a16="http://schemas.microsoft.com/office/drawing/2014/main" id="{646208D8-629B-1935-1954-A8B7A52FD336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44" name="!!T3S">
            <a:extLst>
              <a:ext uri="{FF2B5EF4-FFF2-40B4-BE49-F238E27FC236}">
                <a16:creationId xmlns:a16="http://schemas.microsoft.com/office/drawing/2014/main" id="{F0AF1FF0-FFBD-3B38-07A0-8CC484917A48}"/>
              </a:ext>
            </a:extLst>
          </p:cNvPr>
          <p:cNvSpPr/>
          <p:nvPr/>
        </p:nvSpPr>
        <p:spPr>
          <a:xfrm>
            <a:off x="0" y="2608787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50" name="T2T">
            <a:extLst>
              <a:ext uri="{FF2B5EF4-FFF2-40B4-BE49-F238E27FC236}">
                <a16:creationId xmlns:a16="http://schemas.microsoft.com/office/drawing/2014/main" id="{48C98578-1D11-D9F8-26B1-311E936B71C0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7’’ Display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!!T1S">
            <a:extLst>
              <a:ext uri="{FF2B5EF4-FFF2-40B4-BE49-F238E27FC236}">
                <a16:creationId xmlns:a16="http://schemas.microsoft.com/office/drawing/2014/main" id="{758945F2-EA25-4AB7-F9A7-2A65EEBB1821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" name="!!T4S">
            <a:extLst>
              <a:ext uri="{FF2B5EF4-FFF2-40B4-BE49-F238E27FC236}">
                <a16:creationId xmlns:a16="http://schemas.microsoft.com/office/drawing/2014/main" id="{65B93A0F-C8CB-0272-E56D-6DF9203441DA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" name="T4N">
            <a:extLst>
              <a:ext uri="{FF2B5EF4-FFF2-40B4-BE49-F238E27FC236}">
                <a16:creationId xmlns:a16="http://schemas.microsoft.com/office/drawing/2014/main" id="{3ABE2C7E-7EE8-3338-6AE7-87E72097EAC0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9" name="T4T">
            <a:extLst>
              <a:ext uri="{FF2B5EF4-FFF2-40B4-BE49-F238E27FC236}">
                <a16:creationId xmlns:a16="http://schemas.microsoft.com/office/drawing/2014/main" id="{5055C19A-50EA-76C0-F555-3A10FE2B93C8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Topic 4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!!T5S">
            <a:extLst>
              <a:ext uri="{FF2B5EF4-FFF2-40B4-BE49-F238E27FC236}">
                <a16:creationId xmlns:a16="http://schemas.microsoft.com/office/drawing/2014/main" id="{4D234E91-C2A6-FC8E-888B-F41132C88364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" name="T5N">
            <a:extLst>
              <a:ext uri="{FF2B5EF4-FFF2-40B4-BE49-F238E27FC236}">
                <a16:creationId xmlns:a16="http://schemas.microsoft.com/office/drawing/2014/main" id="{6BFFB728-402A-9922-5349-C9062B52AD42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4" name="T5T">
            <a:extLst>
              <a:ext uri="{FF2B5EF4-FFF2-40B4-BE49-F238E27FC236}">
                <a16:creationId xmlns:a16="http://schemas.microsoft.com/office/drawing/2014/main" id="{1065B417-377F-8019-1785-DBCFE80E487B}"/>
              </a:ext>
            </a:extLst>
          </p:cNvPr>
          <p:cNvSpPr txBox="1"/>
          <p:nvPr/>
        </p:nvSpPr>
        <p:spPr>
          <a:xfrm>
            <a:off x="507115" y="8382905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Topic 5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1T">
            <a:extLst>
              <a:ext uri="{FF2B5EF4-FFF2-40B4-BE49-F238E27FC236}">
                <a16:creationId xmlns:a16="http://schemas.microsoft.com/office/drawing/2014/main" id="{C61DD41D-C60A-A321-F68D-42E6771CDDE6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4" name="T1T">
            <a:extLst>
              <a:ext uri="{FF2B5EF4-FFF2-40B4-BE49-F238E27FC236}">
                <a16:creationId xmlns:a16="http://schemas.microsoft.com/office/drawing/2014/main" id="{05F4B3D3-17C2-0F07-20B8-8C57B45C02F8}"/>
              </a:ext>
            </a:extLst>
          </p:cNvPr>
          <p:cNvSpPr txBox="1"/>
          <p:nvPr/>
        </p:nvSpPr>
        <p:spPr>
          <a:xfrm>
            <a:off x="507115" y="945707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</a:p>
        </p:txBody>
      </p:sp>
      <p:sp>
        <p:nvSpPr>
          <p:cNvPr id="148" name="T3T">
            <a:extLst>
              <a:ext uri="{FF2B5EF4-FFF2-40B4-BE49-F238E27FC236}">
                <a16:creationId xmlns:a16="http://schemas.microsoft.com/office/drawing/2014/main" id="{03F53F61-FAB5-8322-26AB-3868F69FBD12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3N">
            <a:extLst>
              <a:ext uri="{FF2B5EF4-FFF2-40B4-BE49-F238E27FC236}">
                <a16:creationId xmlns:a16="http://schemas.microsoft.com/office/drawing/2014/main" id="{FC149CDE-9006-9339-DA57-C487BC389F11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3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A87BACC8-AED4-B785-5C07-61133A34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CA8FF8C1-065A-4001-B3F4-9E442F29353E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EBFDDE5-8C53-C820-175A-EA74A0566510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6588391B-B67B-7D60-FC64-635ADC07C27E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864AD2BC-A49D-B7BD-D46F-33C236EC13CB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296BE32D-9215-A2A4-EB31-77E9297F57F9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023470D-BCFB-8D8E-58C1-F989E92F09D7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C94CD9C2-DFD9-04D3-772D-DA647DF81844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F65C96A8-4C82-7728-90ED-F48C977D629F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355DB056-B9B8-8C8D-2039-0F8DF9C3FD3F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9676925-25AC-0A3A-3713-4814D8093AAD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0F0E7DF2-8E2F-9272-0948-8D5BD66AB87B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1868D724-1420-0B74-A601-07DCAB2D0887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530AD927-97CB-7EB4-7C9C-C916F9920F05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8767CBA-4686-649F-913F-5BDCA7E938E3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0E3C26AA-2E3F-1978-884D-CC2ABCCFBF98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8C84A402-879E-49D0-9621-5A2B77E0E533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9C019003-470D-D4D2-F38A-438332E81E24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A01668-BA50-B423-48DE-5EB7E7AB0031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48C9A147-739F-EAEC-81D8-8B895B51506E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DF61B6D6-AFBA-536F-ED93-80B7B614A2EF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764D96AD-07C2-C760-19B4-06CB69B31FA6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1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78D6F513-DB49-13B0-FF24-B607E6C9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4AA8FCB6-BD27-16F1-6EC9-8F622358FECF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FF71E7D-36C7-8A4C-3DA9-BB2A6B493398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F9E688D3-1CA5-4F09-0A79-14ECD320C3B7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9DFE09BD-921D-7FAB-F1BE-81A34EB836D0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67254FC8-9602-187D-876C-0061270B45F7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49413E5-3E60-B0B3-CCBE-73D5D16E5E2E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F1E64D89-7CAA-B830-2E75-7F445F71363B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589E43A0-3E66-7C54-149E-64733547311E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6BC6D0D2-C7BF-46F4-33D5-7102AB8E1A0D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2A6F8BD-DB84-FBC1-C304-71EF6A3C3779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C6149ADB-2C0F-2879-2603-D81A571AA5DB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5E515ECA-7161-7A55-7084-CEC726EF6A18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61A52304-CBC3-859C-3CF5-49BFEC097072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66838CD-8C02-84FC-851C-AF4F346F42F5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767B3EF4-40E6-496E-C9A0-AB13C0FA6BFB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434B89E8-9381-DE54-8395-8518D3A3040D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5EE3B303-98B0-2BE1-21DC-567883466DA6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539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23B362D3-7029-42A6-EC1B-6CBB190B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D19B8E29-0AF6-9EFA-6320-B2E238BF9BD1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FCE0C4B-A23B-9B0C-0212-C70E62853BDB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516021D5-6CC9-69C9-A0ED-D8E27F754E86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74CB58A0-F2DE-97F1-5C5D-CE13ABCD82DE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37275D0C-3C63-7F23-43B2-30C5EE35E589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735553B-A110-0968-0F39-26417A20D772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67CD8F54-8B76-5E7D-0515-D62DD9E3CBBC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D63B1639-3BA3-ECA3-B837-AF4C9DBA4210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008D9EC6-6A53-5CB0-175B-BAAF80FC5439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412811A-7A1D-E249-15FD-522F610E7195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6BACD697-78E3-127C-F878-AAF6D9ED5778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75F938EC-3152-80F6-24E9-728DA00A4CE6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AAFF160E-2D0A-15D0-88E2-72F48D961E67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441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F7151878-4288-DD0A-FAB6-203FE6B6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8BB63B5E-77ED-DC78-C10A-67E6DB83E048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03A14DE-F19A-00DD-A114-8AB911D41DA8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14538C84-05A9-137D-ED1C-213341A9191F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B9DE9E1E-2CE0-AB26-14E0-C9ECF634C928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D19B58B6-B89C-E021-3982-A34A078ABC90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BA9271E-A72E-C96F-2D7C-FB3EDBD080A7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E4ADB374-C157-A973-9D55-715D69DA3313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1BEC4159-F01C-5EEC-BEBD-7BDC37C1017C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F214D7B3-78DF-529E-95C7-B6DFA40BC4EE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BE0FC0F-4E9D-3090-2863-16A270CA0CBF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78F93DCC-BA47-F9EB-FD86-2354740BFD67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66B0A0BC-8DC6-ED15-EBE0-59FC66B6A1FA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F82364EB-DBEB-7328-7D0B-A545E9901DED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DB8499F-219D-5110-57CB-D1F18277847B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F9B6C6CD-A9AC-7AC6-FA84-80487EB25EC0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82DFAC6E-5804-991D-C925-7706F28ADEE0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D3F1D15D-3124-637D-7CDE-F485998AD46B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415526B-B217-38B3-6D65-81C6E3BCE545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68CAE824-7429-C5C9-8902-E9F582444AC7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D5BEA15B-40B9-C65D-EB2D-098F1C5A6A66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14B10664-D71A-1FDF-1A85-5534F477E4C5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88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52D3BF85-4CED-8DC6-7F31-1FF98447F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9956C23F-5736-FB2F-FDB5-4BD0D429DDFB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3B70A1E-F2D1-671D-A5D0-44783BDA0142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1BEEFF73-D81E-DB43-15C2-336D41A580C0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630430DD-DB91-0C6A-6FF7-9082B3AA2A4B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D04D0767-381F-299D-FFDE-6DA6D0D56F24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7F315C6-6C92-A118-0055-6399584C6F1F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42CA21B9-925E-AB8B-0645-FCD421D9C009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8C9B8D42-9884-E78D-0313-6D049CDAFD78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7E48CD3D-3B86-D1E2-8BDB-7F809F8A5D68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272CFA1-6842-ED04-B3BE-F8E5DF8500BA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A5712D9A-ACA9-BBEF-6DE1-592E6766AF53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DCED92B5-5DFC-4685-8EAB-AD29AFBF412E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84744DC4-761E-7E15-5EA7-6147D0D69423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838FB99-33C2-7EA6-CFA0-33B4A379E3CF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AB3E4504-E249-BEC9-B09B-8EADCEFF7731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6F7D7506-EF75-7F37-9EE1-4146DCCDEAAC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1214ABDC-0172-145C-8411-7C375C507A94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068CDA8-DD4D-2DF5-1F8A-74C644B18FF4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CA299185-7DA1-6EB2-DB9C-F538CEB128D0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699B7649-7030-5E98-62A2-E3573187656A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D3D53451-B011-75D5-85E6-9FD610D7D4D6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72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8B5F1DC3-1496-9E5C-0755-53F92643F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F3FF139F-2958-B832-B9C0-F8C2D03AFED0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F429BF-FAF9-9DF1-400E-6658FC2D3F07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77C613E1-3BEA-68AF-92F7-51E107A95B78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84C20B1A-7DDE-2118-0D9F-170AA65A1DF1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C1BE0DEB-0B14-DA98-8204-85DF99DDFD2D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B6B5260-4EA4-FE85-8F4F-747905022DFA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F557D351-0F00-2BE0-D6ED-1E82DD57D6F0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0D93EE0B-F896-04AB-4783-1E90ED500B2F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57C72621-A1B0-D194-1F9B-AC46F1C62E0A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76D73E4-5DE1-93F8-63F0-8B8309EB5FB6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53A3E02C-8B6C-BE5D-C258-CA4B94233583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3FCCCFAB-7677-16E8-0EC0-B4865DCD872B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27F6C577-DFBF-6B96-2705-6E64AFBA738C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AFFF2A3-8B75-1CA0-0D83-EBCD63C6D823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BCEF38DC-EA66-B7A2-F656-DCABC4C9E2FA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AC315A45-A025-2A2F-C46D-9ABA0B9C6393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2D642B72-E54C-A227-90C7-714104D30DA6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512B18F-2DF7-BB07-3E86-0D7F8937723A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420B4445-03FF-ECF7-4D64-7D052B0EEC8E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E53E3E5C-24C2-BFEF-0C38-5C226FCDCBD7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68564F02-15DC-0B4F-34E7-A508528D7B75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483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>
          <a:extLst>
            <a:ext uri="{FF2B5EF4-FFF2-40B4-BE49-F238E27FC236}">
              <a16:creationId xmlns:a16="http://schemas.microsoft.com/office/drawing/2014/main" id="{7F7F190E-B8E8-37DC-A429-FDC43CEC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4AC262EB-C669-19F8-AD14-6DBD0DD3FDA9}"/>
              </a:ext>
            </a:extLst>
          </p:cNvPr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27C64CF-A361-8A1B-CC65-4240782FF8E9}"/>
              </a:ext>
            </a:extLst>
          </p:cNvPr>
          <p:cNvGrpSpPr/>
          <p:nvPr/>
        </p:nvGrpSpPr>
        <p:grpSpPr>
          <a:xfrm>
            <a:off x="0" y="1142576"/>
            <a:ext cx="5406190" cy="3606238"/>
            <a:chOff x="0" y="1142576"/>
            <a:chExt cx="5406190" cy="3606238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5F009E3B-542E-5713-20A2-B8A052EB7D2B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983F0867-CE76-F4DE-65EE-0C898460E7D5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D1367AF7-AD33-8CA8-A7BA-81780FA26308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5694D89-E60E-80D7-B2A7-EED6841A4C3B}"/>
              </a:ext>
            </a:extLst>
          </p:cNvPr>
          <p:cNvGrpSpPr/>
          <p:nvPr/>
        </p:nvGrpSpPr>
        <p:grpSpPr>
          <a:xfrm>
            <a:off x="7033" y="2543254"/>
            <a:ext cx="6506062" cy="5200492"/>
            <a:chOff x="7033" y="2543254"/>
            <a:chExt cx="6506062" cy="5200492"/>
          </a:xfrm>
        </p:grpSpPr>
        <p:sp>
          <p:nvSpPr>
            <p:cNvPr id="144" name="Google Shape;144;p16">
              <a:extLst>
                <a:ext uri="{FF2B5EF4-FFF2-40B4-BE49-F238E27FC236}">
                  <a16:creationId xmlns:a16="http://schemas.microsoft.com/office/drawing/2014/main" id="{50BBFC1E-F1D9-043D-9703-6721B2BB3EF7}"/>
                </a:ext>
              </a:extLst>
            </p:cNvPr>
            <p:cNvSpPr/>
            <p:nvPr/>
          </p:nvSpPr>
          <p:spPr>
            <a:xfrm>
              <a:off x="7033" y="2543254"/>
              <a:ext cx="6506062" cy="5200492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Google Shape;148;p16">
              <a:extLst>
                <a:ext uri="{FF2B5EF4-FFF2-40B4-BE49-F238E27FC236}">
                  <a16:creationId xmlns:a16="http://schemas.microsoft.com/office/drawing/2014/main" id="{3F3B987B-751F-AE80-6F4F-B33C4EFA3EA1}"/>
                </a:ext>
              </a:extLst>
            </p:cNvPr>
            <p:cNvSpPr txBox="1"/>
            <p:nvPr/>
          </p:nvSpPr>
          <p:spPr>
            <a:xfrm>
              <a:off x="1268591" y="4276936"/>
              <a:ext cx="406996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chemeClr val="bg1"/>
                  </a:solidFill>
                  <a:latin typeface="Oswald"/>
                  <a:ea typeface="Oswald"/>
                  <a:cs typeface="Oswald"/>
                  <a:sym typeface="Oswald"/>
                </a:rPr>
                <a:t>Topic 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EAAD8F48-0E1C-47ED-2C84-548566071882}"/>
                </a:ext>
              </a:extLst>
            </p:cNvPr>
            <p:cNvSpPr txBox="1"/>
            <p:nvPr/>
          </p:nvSpPr>
          <p:spPr>
            <a:xfrm>
              <a:off x="173733" y="4284085"/>
              <a:ext cx="1094858" cy="118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2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02501E0-7426-913A-3753-DB1CA4B5A650}"/>
              </a:ext>
            </a:extLst>
          </p:cNvPr>
          <p:cNvGrpSpPr/>
          <p:nvPr/>
        </p:nvGrpSpPr>
        <p:grpSpPr>
          <a:xfrm>
            <a:off x="0" y="69345"/>
            <a:ext cx="3609474" cy="2470111"/>
            <a:chOff x="64169" y="375898"/>
            <a:chExt cx="3609474" cy="2470111"/>
          </a:xfrm>
        </p:grpSpPr>
        <p:sp>
          <p:nvSpPr>
            <p:cNvPr id="2" name="Google Shape;146;p16">
              <a:extLst>
                <a:ext uri="{FF2B5EF4-FFF2-40B4-BE49-F238E27FC236}">
                  <a16:creationId xmlns:a16="http://schemas.microsoft.com/office/drawing/2014/main" id="{A6B1479E-CF6B-F5A7-FC1B-528F9A855C6A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" name="Google Shape;151;p16">
              <a:extLst>
                <a:ext uri="{FF2B5EF4-FFF2-40B4-BE49-F238E27FC236}">
                  <a16:creationId xmlns:a16="http://schemas.microsoft.com/office/drawing/2014/main" id="{02450A27-85B8-76E0-E3E5-51B1D02A6878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4" name="Google Shape;150;p16">
              <a:extLst>
                <a:ext uri="{FF2B5EF4-FFF2-40B4-BE49-F238E27FC236}">
                  <a16:creationId xmlns:a16="http://schemas.microsoft.com/office/drawing/2014/main" id="{B9F139E5-8FC4-2BA1-FDEB-7F937A3BF0E3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952FF6-0029-8D8B-88DE-73615FA55AD0}"/>
              </a:ext>
            </a:extLst>
          </p:cNvPr>
          <p:cNvGrpSpPr/>
          <p:nvPr/>
        </p:nvGrpSpPr>
        <p:grpSpPr>
          <a:xfrm>
            <a:off x="31916" y="5422664"/>
            <a:ext cx="5406190" cy="3606238"/>
            <a:chOff x="0" y="1142576"/>
            <a:chExt cx="5406190" cy="3606238"/>
          </a:xfrm>
        </p:grpSpPr>
        <p:sp>
          <p:nvSpPr>
            <p:cNvPr id="7" name="Google Shape;146;p16">
              <a:extLst>
                <a:ext uri="{FF2B5EF4-FFF2-40B4-BE49-F238E27FC236}">
                  <a16:creationId xmlns:a16="http://schemas.microsoft.com/office/drawing/2014/main" id="{14D5FBE6-7A9E-9E0A-D1FF-6BA880B164E0}"/>
                </a:ext>
              </a:extLst>
            </p:cNvPr>
            <p:cNvSpPr/>
            <p:nvPr/>
          </p:nvSpPr>
          <p:spPr>
            <a:xfrm>
              <a:off x="0" y="1142576"/>
              <a:ext cx="5406190" cy="3606238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Google Shape;151;p16">
              <a:extLst>
                <a:ext uri="{FF2B5EF4-FFF2-40B4-BE49-F238E27FC236}">
                  <a16:creationId xmlns:a16="http://schemas.microsoft.com/office/drawing/2014/main" id="{3BDCFC2E-697A-8BA7-E0A9-9FD16E027EAE}"/>
                </a:ext>
              </a:extLst>
            </p:cNvPr>
            <p:cNvSpPr txBox="1"/>
            <p:nvPr/>
          </p:nvSpPr>
          <p:spPr>
            <a:xfrm>
              <a:off x="173733" y="2311292"/>
              <a:ext cx="917130" cy="83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sz="4400" dirty="0">
                <a:solidFill>
                  <a:srgbClr val="FFC000"/>
                </a:solidFill>
              </a:endParaRPr>
            </a:p>
          </p:txBody>
        </p:sp>
        <p:sp>
          <p:nvSpPr>
            <p:cNvPr id="9" name="Google Shape;150;p16">
              <a:extLst>
                <a:ext uri="{FF2B5EF4-FFF2-40B4-BE49-F238E27FC236}">
                  <a16:creationId xmlns:a16="http://schemas.microsoft.com/office/drawing/2014/main" id="{B6EBFFC6-58B6-EF20-5587-74A0BE4B2677}"/>
                </a:ext>
              </a:extLst>
            </p:cNvPr>
            <p:cNvSpPr txBox="1"/>
            <p:nvPr/>
          </p:nvSpPr>
          <p:spPr>
            <a:xfrm>
              <a:off x="962526" y="2369846"/>
              <a:ext cx="3435777" cy="76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bg1">
                      <a:lumMod val="75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2</a:t>
              </a:r>
              <a:endParaRPr sz="4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33C78FB-5B98-F986-280D-A29B4C025851}"/>
              </a:ext>
            </a:extLst>
          </p:cNvPr>
          <p:cNvGrpSpPr/>
          <p:nvPr/>
        </p:nvGrpSpPr>
        <p:grpSpPr>
          <a:xfrm>
            <a:off x="0" y="7506543"/>
            <a:ext cx="3609474" cy="2470111"/>
            <a:chOff x="64169" y="375898"/>
            <a:chExt cx="3609474" cy="2470111"/>
          </a:xfrm>
        </p:grpSpPr>
        <p:sp>
          <p:nvSpPr>
            <p:cNvPr id="12" name="Google Shape;146;p16">
              <a:extLst>
                <a:ext uri="{FF2B5EF4-FFF2-40B4-BE49-F238E27FC236}">
                  <a16:creationId xmlns:a16="http://schemas.microsoft.com/office/drawing/2014/main" id="{8D3BC7CF-9A4A-B98C-CF64-7080D1FC6113}"/>
                </a:ext>
              </a:extLst>
            </p:cNvPr>
            <p:cNvSpPr/>
            <p:nvPr/>
          </p:nvSpPr>
          <p:spPr>
            <a:xfrm>
              <a:off x="64169" y="375898"/>
              <a:ext cx="3609474" cy="2470111"/>
            </a:xfrm>
            <a:custGeom>
              <a:avLst/>
              <a:gdLst/>
              <a:ahLst/>
              <a:cxnLst/>
              <a:rect l="l" t="t" r="r" b="b"/>
              <a:pathLst>
                <a:path w="13810523" h="4792440" extrusionOk="0">
                  <a:moveTo>
                    <a:pt x="0" y="0"/>
                  </a:moveTo>
                  <a:lnTo>
                    <a:pt x="13810523" y="0"/>
                  </a:lnTo>
                  <a:lnTo>
                    <a:pt x="13810523" y="4792440"/>
                  </a:lnTo>
                  <a:lnTo>
                    <a:pt x="0" y="47924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7270"/>
              </a:stretch>
            </a:blip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Google Shape;151;p16">
              <a:extLst>
                <a:ext uri="{FF2B5EF4-FFF2-40B4-BE49-F238E27FC236}">
                  <a16:creationId xmlns:a16="http://schemas.microsoft.com/office/drawing/2014/main" id="{84803483-79D0-B979-0D39-9A7EB3CAAC88}"/>
                </a:ext>
              </a:extLst>
            </p:cNvPr>
            <p:cNvSpPr txBox="1"/>
            <p:nvPr/>
          </p:nvSpPr>
          <p:spPr>
            <a:xfrm>
              <a:off x="173733" y="1296800"/>
              <a:ext cx="661887" cy="457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C000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sz="2400" dirty="0">
                <a:solidFill>
                  <a:srgbClr val="FFC000"/>
                </a:solidFill>
              </a:endParaRPr>
            </a:p>
          </p:txBody>
        </p:sp>
        <p:sp>
          <p:nvSpPr>
            <p:cNvPr id="14" name="Google Shape;150;p16">
              <a:extLst>
                <a:ext uri="{FF2B5EF4-FFF2-40B4-BE49-F238E27FC236}">
                  <a16:creationId xmlns:a16="http://schemas.microsoft.com/office/drawing/2014/main" id="{C4BF3B0E-EBDF-E4B3-EC13-C00A7AD35EF3}"/>
                </a:ext>
              </a:extLst>
            </p:cNvPr>
            <p:cNvSpPr txBox="1"/>
            <p:nvPr/>
          </p:nvSpPr>
          <p:spPr>
            <a:xfrm>
              <a:off x="571284" y="1252260"/>
              <a:ext cx="2740729" cy="53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chemeClr val="bg1">
                      <a:lumMod val="50000"/>
                    </a:schemeClr>
                  </a:solidFill>
                  <a:latin typeface="Oswald"/>
                  <a:ea typeface="Oswald"/>
                  <a:cs typeface="Oswald"/>
                  <a:sym typeface="Oswald"/>
                </a:rPr>
                <a:t>Topic 1</a:t>
              </a:r>
              <a:endParaRPr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458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l="23947" t="16238" r="2352" b="8424"/>
          <a:stretch/>
        </p:blipFill>
        <p:spPr>
          <a:xfrm flipH="1">
            <a:off x="-374563" y="2189242"/>
            <a:ext cx="11882923" cy="80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 rot="5400000">
            <a:off x="7717874" y="4484052"/>
            <a:ext cx="8229600" cy="131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r="27536" b="27267"/>
          <a:stretch/>
        </p:blipFill>
        <p:spPr>
          <a:xfrm>
            <a:off x="11038400" y="301915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l="32953" t="20166"/>
          <a:stretch/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t="13377" b="28551"/>
          <a:stretch/>
        </p:blipFill>
        <p:spPr>
          <a:xfrm>
            <a:off x="5024819" y="-2353193"/>
            <a:ext cx="10120759" cy="880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828056" y="1501223"/>
            <a:ext cx="2488853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VISION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14204379" y="5441415"/>
            <a:ext cx="3072482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MISSION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28050" y="2912048"/>
            <a:ext cx="42276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3031850" y="6852250"/>
            <a:ext cx="42276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187860" y="7977206"/>
            <a:ext cx="10506239" cy="161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9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STORY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3DC77FC0-8990-CD7F-380D-AAFD0E67EA46}"/>
              </a:ext>
            </a:extLst>
          </p:cNvPr>
          <p:cNvSpPr/>
          <p:nvPr/>
        </p:nvSpPr>
        <p:spPr>
          <a:xfrm>
            <a:off x="5579922" y="2604836"/>
            <a:ext cx="9364657" cy="52004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Google Shape;147;p16"/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Simple Pedal board</a:t>
            </a:r>
            <a:endParaRPr sz="6600" dirty="0"/>
          </a:p>
        </p:txBody>
      </p:sp>
      <p:sp>
        <p:nvSpPr>
          <p:cNvPr id="144" name="!!T1S"/>
          <p:cNvSpPr/>
          <p:nvPr/>
        </p:nvSpPr>
        <p:spPr>
          <a:xfrm>
            <a:off x="7033" y="2543254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" name="!!T2S">
            <a:extLst>
              <a:ext uri="{FF2B5EF4-FFF2-40B4-BE49-F238E27FC236}">
                <a16:creationId xmlns:a16="http://schemas.microsoft.com/office/drawing/2014/main" id="{17B2144C-F4F2-63C8-AD68-C0643F78DA3F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2" name="!!T3S">
            <a:extLst>
              <a:ext uri="{FF2B5EF4-FFF2-40B4-BE49-F238E27FC236}">
                <a16:creationId xmlns:a16="http://schemas.microsoft.com/office/drawing/2014/main" id="{85BDA157-0B2D-CBE4-DCDC-84B1BC395C6C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AEE35A-498D-94F1-989F-B8F1BC455B08}"/>
              </a:ext>
            </a:extLst>
          </p:cNvPr>
          <p:cNvSpPr/>
          <p:nvPr/>
        </p:nvSpPr>
        <p:spPr>
          <a:xfrm>
            <a:off x="6387488" y="609677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622910-C495-63BC-FCBB-D5AD47CDAD97}"/>
              </a:ext>
            </a:extLst>
          </p:cNvPr>
          <p:cNvSpPr/>
          <p:nvPr/>
        </p:nvSpPr>
        <p:spPr>
          <a:xfrm>
            <a:off x="8024504" y="607880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035FFD-E37F-FA21-5FEE-FCDD4129DC36}"/>
              </a:ext>
            </a:extLst>
          </p:cNvPr>
          <p:cNvSpPr/>
          <p:nvPr/>
        </p:nvSpPr>
        <p:spPr>
          <a:xfrm>
            <a:off x="9665107" y="611717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26E54E-CFFF-0291-0997-4AEFB492772D}"/>
              </a:ext>
            </a:extLst>
          </p:cNvPr>
          <p:cNvSpPr/>
          <p:nvPr/>
        </p:nvSpPr>
        <p:spPr>
          <a:xfrm>
            <a:off x="11302123" y="611089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88312E-53C9-BA6C-B49A-8F147946B88B}"/>
              </a:ext>
            </a:extLst>
          </p:cNvPr>
          <p:cNvSpPr/>
          <p:nvPr/>
        </p:nvSpPr>
        <p:spPr>
          <a:xfrm>
            <a:off x="12939139" y="613418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DB02673-DCB0-55CE-05E5-C4E10022218F}"/>
              </a:ext>
            </a:extLst>
          </p:cNvPr>
          <p:cNvSpPr/>
          <p:nvPr/>
        </p:nvSpPr>
        <p:spPr>
          <a:xfrm>
            <a:off x="7652825" y="3626357"/>
            <a:ext cx="5176910" cy="101598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T1T"/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1N"/>
          <p:cNvSpPr txBox="1"/>
          <p:nvPr/>
        </p:nvSpPr>
        <p:spPr>
          <a:xfrm>
            <a:off x="173733" y="4284085"/>
            <a:ext cx="949046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8" name="T2N">
            <a:extLst>
              <a:ext uri="{FF2B5EF4-FFF2-40B4-BE49-F238E27FC236}">
                <a16:creationId xmlns:a16="http://schemas.microsoft.com/office/drawing/2014/main" id="{D0A47F5D-27FF-21D3-6B42-F1A2CB523740}"/>
              </a:ext>
            </a:extLst>
          </p:cNvPr>
          <p:cNvSpPr txBox="1"/>
          <p:nvPr/>
        </p:nvSpPr>
        <p:spPr>
          <a:xfrm>
            <a:off x="205649" y="6591380"/>
            <a:ext cx="917130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9" name="T2T">
            <a:extLst>
              <a:ext uri="{FF2B5EF4-FFF2-40B4-BE49-F238E27FC236}">
                <a16:creationId xmlns:a16="http://schemas.microsoft.com/office/drawing/2014/main" id="{DFA11549-42ED-F77E-4DE2-95D26C05E0E7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7’’ Display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3N">
            <a:extLst>
              <a:ext uri="{FF2B5EF4-FFF2-40B4-BE49-F238E27FC236}">
                <a16:creationId xmlns:a16="http://schemas.microsoft.com/office/drawing/2014/main" id="{0F4C1686-CCE1-C399-8795-3FD9869AEAAE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4" name="T3T">
            <a:extLst>
              <a:ext uri="{FF2B5EF4-FFF2-40B4-BE49-F238E27FC236}">
                <a16:creationId xmlns:a16="http://schemas.microsoft.com/office/drawing/2014/main" id="{ED1070B8-B117-A747-4374-616DEF6B262D}"/>
              </a:ext>
            </a:extLst>
          </p:cNvPr>
          <p:cNvSpPr txBox="1"/>
          <p:nvPr/>
        </p:nvSpPr>
        <p:spPr>
          <a:xfrm>
            <a:off x="507115" y="8382905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2625505" y="1028700"/>
            <a:ext cx="13036990" cy="8229600"/>
          </a:xfrm>
          <a:custGeom>
            <a:avLst/>
            <a:gdLst/>
            <a:ahLst/>
            <a:cxnLst/>
            <a:rect l="l" t="t" r="r" b="b"/>
            <a:pathLst>
              <a:path w="13036990" h="8229600" extrusionOk="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80" name="Google Shape;180;p19"/>
          <p:cNvSpPr txBox="1"/>
          <p:nvPr/>
        </p:nvSpPr>
        <p:spPr>
          <a:xfrm>
            <a:off x="8537847" y="1383062"/>
            <a:ext cx="1212306" cy="322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16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3885500" y="3111150"/>
            <a:ext cx="10517100" cy="4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67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WRITE AN IMPORTANT QUOTE HERE TO SUPPORT YOUR MESSAGE.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867493" y="7863781"/>
            <a:ext cx="255301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l="68166" b="69515"/>
          <a:stretch/>
        </p:blipFill>
        <p:spPr>
          <a:xfrm>
            <a:off x="0" y="3428997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 r="35224" b="30986"/>
          <a:stretch/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1391867" y="5010609"/>
            <a:ext cx="3642276" cy="207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1391875" y="1000125"/>
            <a:ext cx="43221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21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EXPERIENCE MATTERS - CHOOSE THE EXPERTS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8445770" y="3235054"/>
            <a:ext cx="115434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15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INNOVATIVE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8445770" y="5531966"/>
            <a:ext cx="11543400" cy="17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16" b="1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VISIONARY</a:t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8445770" y="7828300"/>
            <a:ext cx="11543400" cy="17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16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DYNAMIC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1011163" y="781366"/>
            <a:ext cx="6475586" cy="6467492"/>
          </a:xfrm>
          <a:custGeom>
            <a:avLst/>
            <a:gdLst/>
            <a:ahLst/>
            <a:cxnLst/>
            <a:rect l="l" t="t" r="r" b="b"/>
            <a:pathLst>
              <a:path w="6475586" h="6467492" extrusionOk="0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99" name="Google Shape;199;p21"/>
          <p:cNvSpPr/>
          <p:nvPr/>
        </p:nvSpPr>
        <p:spPr>
          <a:xfrm>
            <a:off x="8918507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0" name="Google Shape;200;p21"/>
          <p:cNvSpPr/>
          <p:nvPr/>
        </p:nvSpPr>
        <p:spPr>
          <a:xfrm>
            <a:off x="8918507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1" name="Google Shape;201;p21"/>
          <p:cNvSpPr/>
          <p:nvPr/>
        </p:nvSpPr>
        <p:spPr>
          <a:xfrm>
            <a:off x="13436151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2" name="Google Shape;202;p21"/>
          <p:cNvSpPr/>
          <p:nvPr/>
        </p:nvSpPr>
        <p:spPr>
          <a:xfrm>
            <a:off x="13436151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3" name="Google Shape;203;p21"/>
          <p:cNvSpPr/>
          <p:nvPr/>
        </p:nvSpPr>
        <p:spPr>
          <a:xfrm>
            <a:off x="1550421" y="1214479"/>
            <a:ext cx="5378019" cy="5554418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9238343" y="609608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9238343" y="5447037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13755987" y="609608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13755987" y="5447037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1195412" y="7564460"/>
            <a:ext cx="6107088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TEAM</a:t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1975724" y="2240927"/>
            <a:ext cx="725349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CEO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975724" y="1854212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John Doe</a:t>
            </a:r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9347665" y="4460541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 Developer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347665" y="9297970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UX Designer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13865308" y="4460541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Systems Analyst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3865308" y="9297970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Scientist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9347665" y="4045738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9347665" y="8883167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3865308" y="4045738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13865308" y="8883167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4">
            <a:alphaModFix/>
          </a:blip>
          <a:srcRect t="1458"/>
          <a:stretch/>
        </p:blipFill>
        <p:spPr>
          <a:xfrm>
            <a:off x="1662500" y="1347574"/>
            <a:ext cx="5153700" cy="5250300"/>
          </a:xfrm>
          <a:prstGeom prst="roundRect">
            <a:avLst>
              <a:gd name="adj" fmla="val 13277"/>
            </a:avLst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5">
            <a:alphaModFix/>
          </a:blip>
          <a:srcRect l="-745"/>
          <a:stretch/>
        </p:blipFill>
        <p:spPr>
          <a:xfrm>
            <a:off x="9199950" y="609600"/>
            <a:ext cx="3253800" cy="333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6">
            <a:alphaModFix/>
          </a:blip>
          <a:srcRect r="-502"/>
          <a:stretch/>
        </p:blipFill>
        <p:spPr>
          <a:xfrm>
            <a:off x="13699975" y="576925"/>
            <a:ext cx="3277500" cy="336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7">
            <a:alphaModFix/>
          </a:blip>
          <a:srcRect b="2296"/>
          <a:stretch/>
        </p:blipFill>
        <p:spPr>
          <a:xfrm>
            <a:off x="9201375" y="5458775"/>
            <a:ext cx="3253800" cy="328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8">
            <a:alphaModFix/>
          </a:blip>
          <a:srcRect b="1951"/>
          <a:stretch/>
        </p:blipFill>
        <p:spPr>
          <a:xfrm>
            <a:off x="13712925" y="5447025"/>
            <a:ext cx="3253800" cy="329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4">
            <a:alphaModFix/>
          </a:blip>
          <a:srcRect t="9488" b="28514"/>
          <a:stretch/>
        </p:blipFill>
        <p:spPr>
          <a:xfrm flipH="1">
            <a:off x="-1716395" y="0"/>
            <a:ext cx="1106201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717874" y="4484052"/>
            <a:ext cx="8229600" cy="131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BRAND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l="7052" t="19676" r="12626" b="1520"/>
          <a:stretch/>
        </p:blipFill>
        <p:spPr>
          <a:xfrm>
            <a:off x="10075775" y="0"/>
            <a:ext cx="491312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4">
            <a:alphaModFix/>
          </a:blip>
          <a:srcRect l="21727" r="37504"/>
          <a:stretch/>
        </p:blipFill>
        <p:spPr>
          <a:xfrm>
            <a:off x="11997224" y="0"/>
            <a:ext cx="629077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>
            <a:off x="1214087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0" name="Google Shape;240;p23"/>
          <p:cNvSpPr/>
          <p:nvPr/>
        </p:nvSpPr>
        <p:spPr>
          <a:xfrm>
            <a:off x="7056679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1" name="Google Shape;241;p23"/>
          <p:cNvSpPr/>
          <p:nvPr/>
        </p:nvSpPr>
        <p:spPr>
          <a:xfrm>
            <a:off x="2150992" y="5028150"/>
            <a:ext cx="1852647" cy="1498960"/>
          </a:xfrm>
          <a:custGeom>
            <a:avLst/>
            <a:gdLst/>
            <a:ahLst/>
            <a:cxnLst/>
            <a:rect l="l" t="t" r="r" b="b"/>
            <a:pathLst>
              <a:path w="1852647" h="1498960" extrusionOk="0">
                <a:moveTo>
                  <a:pt x="0" y="0"/>
                </a:moveTo>
                <a:lnTo>
                  <a:pt x="1852648" y="0"/>
                </a:lnTo>
                <a:lnTo>
                  <a:pt x="1852648" y="1498960"/>
                </a:lnTo>
                <a:lnTo>
                  <a:pt x="0" y="1498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2" name="Google Shape;242;p23"/>
          <p:cNvSpPr/>
          <p:nvPr/>
        </p:nvSpPr>
        <p:spPr>
          <a:xfrm rot="1577693">
            <a:off x="8407275" y="4853209"/>
            <a:ext cx="1025266" cy="1848841"/>
          </a:xfrm>
          <a:custGeom>
            <a:avLst/>
            <a:gdLst/>
            <a:ahLst/>
            <a:cxnLst/>
            <a:rect l="l" t="t" r="r" b="b"/>
            <a:pathLst>
              <a:path w="1025266" h="1848841" extrusionOk="0">
                <a:moveTo>
                  <a:pt x="0" y="0"/>
                </a:moveTo>
                <a:lnTo>
                  <a:pt x="1025266" y="0"/>
                </a:lnTo>
                <a:lnTo>
                  <a:pt x="1025266" y="1848841"/>
                </a:lnTo>
                <a:lnTo>
                  <a:pt x="0" y="1848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3" name="Google Shape;243;p23"/>
          <p:cNvSpPr txBox="1"/>
          <p:nvPr/>
        </p:nvSpPr>
        <p:spPr>
          <a:xfrm>
            <a:off x="0" y="778697"/>
            <a:ext cx="11997224" cy="155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PROJECTS</a:t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1374094" y="3238883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Project 01</a:t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7216686" y="3238883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Project 02</a:t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1374094" y="7896006"/>
            <a:ext cx="3406445" cy="102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7216686" y="7896006"/>
            <a:ext cx="3406445" cy="102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13679777" y="-210099"/>
            <a:ext cx="13840144" cy="12335028"/>
          </a:xfrm>
          <a:custGeom>
            <a:avLst/>
            <a:gdLst/>
            <a:ahLst/>
            <a:cxnLst/>
            <a:rect l="l" t="t" r="r" b="b"/>
            <a:pathLst>
              <a:path w="13840144" h="12335028" extrusionOk="0">
                <a:moveTo>
                  <a:pt x="0" y="0"/>
                </a:moveTo>
                <a:lnTo>
                  <a:pt x="13840144" y="0"/>
                </a:lnTo>
                <a:lnTo>
                  <a:pt x="13840144" y="12335028"/>
                </a:lnTo>
                <a:lnTo>
                  <a:pt x="0" y="12335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3" name="Google Shape;253;p24"/>
          <p:cNvSpPr/>
          <p:nvPr/>
        </p:nvSpPr>
        <p:spPr>
          <a:xfrm rot="5400000">
            <a:off x="91598" y="3738683"/>
            <a:ext cx="5744684" cy="3870481"/>
          </a:xfrm>
          <a:custGeom>
            <a:avLst/>
            <a:gdLst/>
            <a:ahLst/>
            <a:cxnLst/>
            <a:rect l="l" t="t" r="r" b="b"/>
            <a:pathLst>
              <a:path w="5744684" h="3870481" extrusionOk="0">
                <a:moveTo>
                  <a:pt x="0" y="0"/>
                </a:moveTo>
                <a:lnTo>
                  <a:pt x="5744684" y="0"/>
                </a:lnTo>
                <a:lnTo>
                  <a:pt x="5744684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4" name="Google Shape;254;p24"/>
          <p:cNvSpPr/>
          <p:nvPr/>
        </p:nvSpPr>
        <p:spPr>
          <a:xfrm rot="5400000">
            <a:off x="4643094" y="3738683"/>
            <a:ext cx="5744684" cy="3870481"/>
          </a:xfrm>
          <a:custGeom>
            <a:avLst/>
            <a:gdLst/>
            <a:ahLst/>
            <a:cxnLst/>
            <a:rect l="l" t="t" r="r" b="b"/>
            <a:pathLst>
              <a:path w="5744684" h="3870481" extrusionOk="0">
                <a:moveTo>
                  <a:pt x="0" y="0"/>
                </a:moveTo>
                <a:lnTo>
                  <a:pt x="5744684" y="0"/>
                </a:lnTo>
                <a:lnTo>
                  <a:pt x="5744684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5" name="Google Shape;255;p24"/>
          <p:cNvSpPr/>
          <p:nvPr/>
        </p:nvSpPr>
        <p:spPr>
          <a:xfrm rot="5400000">
            <a:off x="9194590" y="3738683"/>
            <a:ext cx="5744684" cy="3870481"/>
          </a:xfrm>
          <a:custGeom>
            <a:avLst/>
            <a:gdLst/>
            <a:ahLst/>
            <a:cxnLst/>
            <a:rect l="l" t="t" r="r" b="b"/>
            <a:pathLst>
              <a:path w="5744684" h="3870481" extrusionOk="0">
                <a:moveTo>
                  <a:pt x="0" y="0"/>
                </a:moveTo>
                <a:lnTo>
                  <a:pt x="5744683" y="0"/>
                </a:lnTo>
                <a:lnTo>
                  <a:pt x="5744683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6" name="Google Shape;256;p24"/>
          <p:cNvSpPr txBox="1"/>
          <p:nvPr/>
        </p:nvSpPr>
        <p:spPr>
          <a:xfrm>
            <a:off x="6744831" y="427037"/>
            <a:ext cx="10609719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PRODUCTS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1260718" y="8560399"/>
            <a:ext cx="340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1260718" y="2261196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Product 01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10346468" y="2261196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Product 03</a:t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5812214" y="2261196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Product 02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5812214" y="8560399"/>
            <a:ext cx="340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10346468" y="8560399"/>
            <a:ext cx="340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500" y="3119650"/>
            <a:ext cx="3204600" cy="5048400"/>
          </a:xfrm>
          <a:prstGeom prst="roundRect">
            <a:avLst>
              <a:gd name="adj" fmla="val 16460"/>
            </a:avLst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3188" y="3119650"/>
            <a:ext cx="3204600" cy="5068500"/>
          </a:xfrm>
          <a:prstGeom prst="roundRect">
            <a:avLst>
              <a:gd name="adj" fmla="val 16269"/>
            </a:avLst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86732" y="3119643"/>
            <a:ext cx="3204600" cy="506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1028700" y="954147"/>
            <a:ext cx="6160732" cy="6153031"/>
          </a:xfrm>
          <a:custGeom>
            <a:avLst/>
            <a:gdLst/>
            <a:ahLst/>
            <a:cxnLst/>
            <a:rect l="l" t="t" r="r" b="b"/>
            <a:pathLst>
              <a:path w="6160732" h="6153031" extrusionOk="0">
                <a:moveTo>
                  <a:pt x="0" y="0"/>
                </a:moveTo>
                <a:lnTo>
                  <a:pt x="6160732" y="0"/>
                </a:lnTo>
                <a:lnTo>
                  <a:pt x="6160732" y="6153031"/>
                </a:lnTo>
                <a:lnTo>
                  <a:pt x="0" y="615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1" name="Google Shape;271;p25"/>
          <p:cNvSpPr/>
          <p:nvPr/>
        </p:nvSpPr>
        <p:spPr>
          <a:xfrm>
            <a:off x="2306634" y="2138864"/>
            <a:ext cx="3604864" cy="3783597"/>
          </a:xfrm>
          <a:custGeom>
            <a:avLst/>
            <a:gdLst/>
            <a:ahLst/>
            <a:cxnLst/>
            <a:rect l="l" t="t" r="r" b="b"/>
            <a:pathLst>
              <a:path w="3604864" h="3783597" extrusionOk="0">
                <a:moveTo>
                  <a:pt x="0" y="0"/>
                </a:moveTo>
                <a:lnTo>
                  <a:pt x="3604864" y="0"/>
                </a:lnTo>
                <a:lnTo>
                  <a:pt x="3604864" y="3783597"/>
                </a:lnTo>
                <a:lnTo>
                  <a:pt x="0" y="3783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2" name="Google Shape;272;p25"/>
          <p:cNvSpPr/>
          <p:nvPr/>
        </p:nvSpPr>
        <p:spPr>
          <a:xfrm>
            <a:off x="8009074" y="4064127"/>
            <a:ext cx="10572576" cy="6673939"/>
          </a:xfrm>
          <a:custGeom>
            <a:avLst/>
            <a:gdLst/>
            <a:ahLst/>
            <a:cxnLst/>
            <a:rect l="l" t="t" r="r" b="b"/>
            <a:pathLst>
              <a:path w="10572576" h="6673939" extrusionOk="0">
                <a:moveTo>
                  <a:pt x="0" y="0"/>
                </a:moveTo>
                <a:lnTo>
                  <a:pt x="10572576" y="0"/>
                </a:lnTo>
                <a:lnTo>
                  <a:pt x="10572576" y="6673939"/>
                </a:lnTo>
                <a:lnTo>
                  <a:pt x="0" y="667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3" name="Google Shape;273;p25"/>
          <p:cNvSpPr/>
          <p:nvPr/>
        </p:nvSpPr>
        <p:spPr>
          <a:xfrm>
            <a:off x="12333526" y="5143500"/>
            <a:ext cx="1923672" cy="1923672"/>
          </a:xfrm>
          <a:custGeom>
            <a:avLst/>
            <a:gdLst/>
            <a:ahLst/>
            <a:cxnLst/>
            <a:rect l="l" t="t" r="r" b="b"/>
            <a:pathLst>
              <a:path w="1923672" h="1923672" extrusionOk="0">
                <a:moveTo>
                  <a:pt x="0" y="0"/>
                </a:moveTo>
                <a:lnTo>
                  <a:pt x="1923672" y="0"/>
                </a:lnTo>
                <a:lnTo>
                  <a:pt x="1923672" y="1923672"/>
                </a:lnTo>
                <a:lnTo>
                  <a:pt x="0" y="19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4" name="Google Shape;274;p25"/>
          <p:cNvSpPr txBox="1"/>
          <p:nvPr/>
        </p:nvSpPr>
        <p:spPr>
          <a:xfrm>
            <a:off x="9645864" y="1373780"/>
            <a:ext cx="7060713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LOGO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972278" y="7526278"/>
            <a:ext cx="6023626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Take a moment to reflect on the meaning and significance behind our logo. In a few sentences, share your thoughts on what our logo represents, its symbolism, and how it embodies our brand values.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10309906" y="7735971"/>
            <a:ext cx="5970912" cy="152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1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Your insights will help deepen our understanding of the visual identity that represents our tech startup.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35761"/>
          <a:stretch/>
        </p:blipFill>
        <p:spPr>
          <a:xfrm>
            <a:off x="-1164150" y="1315025"/>
            <a:ext cx="20728499" cy="8971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6"/>
          <p:cNvGrpSpPr/>
          <p:nvPr/>
        </p:nvGrpSpPr>
        <p:grpSpPr>
          <a:xfrm>
            <a:off x="1118715" y="4469151"/>
            <a:ext cx="2989201" cy="3134804"/>
            <a:chOff x="0" y="-38100"/>
            <a:chExt cx="688601" cy="722143"/>
          </a:xfrm>
        </p:grpSpPr>
        <p:sp>
          <p:nvSpPr>
            <p:cNvPr id="283" name="Google Shape;283;p26"/>
            <p:cNvSpPr/>
            <p:nvPr/>
          </p:nvSpPr>
          <p:spPr>
            <a:xfrm>
              <a:off x="0" y="0"/>
              <a:ext cx="688601" cy="684043"/>
            </a:xfrm>
            <a:custGeom>
              <a:avLst/>
              <a:gdLst/>
              <a:ahLst/>
              <a:cxnLst/>
              <a:rect l="l" t="t" r="r" b="b"/>
              <a:pathLst>
                <a:path w="688601" h="684043" extrusionOk="0">
                  <a:moveTo>
                    <a:pt x="0" y="0"/>
                  </a:moveTo>
                  <a:lnTo>
                    <a:pt x="688601" y="0"/>
                  </a:lnTo>
                  <a:lnTo>
                    <a:pt x="688601" y="684043"/>
                  </a:lnTo>
                  <a:lnTo>
                    <a:pt x="0" y="684043"/>
                  </a:ln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4" name="Google Shape;284;p26"/>
            <p:cNvSpPr txBox="1"/>
            <p:nvPr/>
          </p:nvSpPr>
          <p:spPr>
            <a:xfrm>
              <a:off x="0" y="-38100"/>
              <a:ext cx="688601" cy="722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26"/>
          <p:cNvGrpSpPr/>
          <p:nvPr/>
        </p:nvGrpSpPr>
        <p:grpSpPr>
          <a:xfrm>
            <a:off x="5472505" y="4469151"/>
            <a:ext cx="2989201" cy="3134804"/>
            <a:chOff x="0" y="-38100"/>
            <a:chExt cx="688601" cy="722143"/>
          </a:xfrm>
        </p:grpSpPr>
        <p:sp>
          <p:nvSpPr>
            <p:cNvPr id="286" name="Google Shape;286;p26"/>
            <p:cNvSpPr/>
            <p:nvPr/>
          </p:nvSpPr>
          <p:spPr>
            <a:xfrm>
              <a:off x="0" y="0"/>
              <a:ext cx="688601" cy="684043"/>
            </a:xfrm>
            <a:custGeom>
              <a:avLst/>
              <a:gdLst/>
              <a:ahLst/>
              <a:cxnLst/>
              <a:rect l="l" t="t" r="r" b="b"/>
              <a:pathLst>
                <a:path w="688601" h="684043" extrusionOk="0">
                  <a:moveTo>
                    <a:pt x="0" y="0"/>
                  </a:moveTo>
                  <a:lnTo>
                    <a:pt x="688601" y="0"/>
                  </a:lnTo>
                  <a:lnTo>
                    <a:pt x="688601" y="684043"/>
                  </a:lnTo>
                  <a:lnTo>
                    <a:pt x="0" y="684043"/>
                  </a:lnTo>
                  <a:close/>
                </a:path>
              </a:pathLst>
            </a:custGeom>
            <a:solidFill>
              <a:srgbClr val="F3F2EE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0" y="-38100"/>
              <a:ext cx="688601" cy="722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26"/>
          <p:cNvGrpSpPr/>
          <p:nvPr/>
        </p:nvGrpSpPr>
        <p:grpSpPr>
          <a:xfrm>
            <a:off x="9826294" y="4469151"/>
            <a:ext cx="2989201" cy="3134804"/>
            <a:chOff x="0" y="-38100"/>
            <a:chExt cx="688601" cy="722143"/>
          </a:xfrm>
        </p:grpSpPr>
        <p:sp>
          <p:nvSpPr>
            <p:cNvPr id="289" name="Google Shape;289;p26"/>
            <p:cNvSpPr/>
            <p:nvPr/>
          </p:nvSpPr>
          <p:spPr>
            <a:xfrm>
              <a:off x="0" y="0"/>
              <a:ext cx="688601" cy="684043"/>
            </a:xfrm>
            <a:custGeom>
              <a:avLst/>
              <a:gdLst/>
              <a:ahLst/>
              <a:cxnLst/>
              <a:rect l="l" t="t" r="r" b="b"/>
              <a:pathLst>
                <a:path w="688601" h="684043" extrusionOk="0">
                  <a:moveTo>
                    <a:pt x="0" y="0"/>
                  </a:moveTo>
                  <a:lnTo>
                    <a:pt x="688601" y="0"/>
                  </a:lnTo>
                  <a:lnTo>
                    <a:pt x="688601" y="684043"/>
                  </a:lnTo>
                  <a:lnTo>
                    <a:pt x="0" y="684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90" name="Google Shape;290;p26"/>
            <p:cNvSpPr txBox="1"/>
            <p:nvPr/>
          </p:nvSpPr>
          <p:spPr>
            <a:xfrm>
              <a:off x="0" y="-38100"/>
              <a:ext cx="688601" cy="722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26"/>
          <p:cNvSpPr/>
          <p:nvPr/>
        </p:nvSpPr>
        <p:spPr>
          <a:xfrm>
            <a:off x="1978960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2" name="Google Shape;292;p26"/>
          <p:cNvSpPr/>
          <p:nvPr/>
        </p:nvSpPr>
        <p:spPr>
          <a:xfrm>
            <a:off x="6332750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3" name="Google Shape;293;p26"/>
          <p:cNvSpPr/>
          <p:nvPr/>
        </p:nvSpPr>
        <p:spPr>
          <a:xfrm>
            <a:off x="10686539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294" name="Google Shape;294;p26"/>
          <p:cNvPicPr preferRelativeResize="0"/>
          <p:nvPr/>
        </p:nvPicPr>
        <p:blipFill rotWithShape="1">
          <a:blip r:embed="rId6">
            <a:alphaModFix/>
          </a:blip>
          <a:srcRect l="16444" r="16444"/>
          <a:stretch/>
        </p:blipFill>
        <p:spPr>
          <a:xfrm>
            <a:off x="14180084" y="4634542"/>
            <a:ext cx="2989201" cy="2969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>
            <a:off x="15040329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6" name="Google Shape;296;p26"/>
          <p:cNvSpPr txBox="1"/>
          <p:nvPr/>
        </p:nvSpPr>
        <p:spPr>
          <a:xfrm>
            <a:off x="399227" y="633674"/>
            <a:ext cx="17489546" cy="13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COMPANY LOGO APPLICATION</a:t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1225097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5578887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9932676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14286465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1682173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01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6035963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02</a:t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10389752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03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14743542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04</a:t>
            </a: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1100044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5453833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9807623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14161412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/>
          <p:nvPr/>
        </p:nvSpPr>
        <p:spPr>
          <a:xfrm>
            <a:off x="1496984" y="-1335393"/>
            <a:ext cx="12974003" cy="12957786"/>
          </a:xfrm>
          <a:custGeom>
            <a:avLst/>
            <a:gdLst/>
            <a:ahLst/>
            <a:cxnLst/>
            <a:rect l="l" t="t" r="r" b="b"/>
            <a:pathLst>
              <a:path w="12974003" h="12957786" extrusionOk="0">
                <a:moveTo>
                  <a:pt x="0" y="0"/>
                </a:moveTo>
                <a:lnTo>
                  <a:pt x="12974003" y="0"/>
                </a:lnTo>
                <a:lnTo>
                  <a:pt x="12974003" y="12957786"/>
                </a:lnTo>
                <a:lnTo>
                  <a:pt x="0" y="12957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4" name="Google Shape;314;p27"/>
          <p:cNvSpPr/>
          <p:nvPr/>
        </p:nvSpPr>
        <p:spPr>
          <a:xfrm rot="263922">
            <a:off x="2961914" y="1784599"/>
            <a:ext cx="10029249" cy="6201419"/>
          </a:xfrm>
          <a:custGeom>
            <a:avLst/>
            <a:gdLst/>
            <a:ahLst/>
            <a:cxnLst/>
            <a:rect l="l" t="t" r="r" b="b"/>
            <a:pathLst>
              <a:path w="13377535" h="8271776" extrusionOk="0">
                <a:moveTo>
                  <a:pt x="0" y="0"/>
                </a:moveTo>
                <a:lnTo>
                  <a:pt x="13377535" y="0"/>
                </a:lnTo>
                <a:lnTo>
                  <a:pt x="13377535" y="8271776"/>
                </a:lnTo>
                <a:lnTo>
                  <a:pt x="0" y="8271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5" name="Google Shape;315;p27"/>
          <p:cNvSpPr txBox="1"/>
          <p:nvPr/>
        </p:nvSpPr>
        <p:spPr>
          <a:xfrm>
            <a:off x="5801213" y="8566150"/>
            <a:ext cx="4365545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16" name="Google Shape;316;p27"/>
          <p:cNvSpPr txBox="1"/>
          <p:nvPr/>
        </p:nvSpPr>
        <p:spPr>
          <a:xfrm rot="269136">
            <a:off x="6374106" y="746799"/>
            <a:ext cx="43655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www.ouramazingsite.com</a:t>
            </a:r>
            <a:endParaRPr/>
          </a:p>
        </p:txBody>
      </p:sp>
      <p:sp>
        <p:nvSpPr>
          <p:cNvPr id="317" name="Google Shape;317;p27"/>
          <p:cNvSpPr txBox="1"/>
          <p:nvPr/>
        </p:nvSpPr>
        <p:spPr>
          <a:xfrm rot="5400000">
            <a:off x="12030593" y="4364036"/>
            <a:ext cx="8974687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WEBSITE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 t="13087" r="14529" b="13095"/>
          <a:stretch/>
        </p:blipFill>
        <p:spPr>
          <a:xfrm>
            <a:off x="8121375" y="0"/>
            <a:ext cx="10166626" cy="10287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8"/>
          <p:cNvGrpSpPr/>
          <p:nvPr/>
        </p:nvGrpSpPr>
        <p:grpSpPr>
          <a:xfrm>
            <a:off x="0" y="-1209522"/>
            <a:ext cx="3393146" cy="11496522"/>
            <a:chOff x="0" y="-38100"/>
            <a:chExt cx="106884" cy="362141"/>
          </a:xfrm>
        </p:grpSpPr>
        <p:sp>
          <p:nvSpPr>
            <p:cNvPr id="324" name="Google Shape;324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5" name="Google Shape;325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3393146" y="-1209522"/>
            <a:ext cx="3393146" cy="11496522"/>
            <a:chOff x="0" y="-38100"/>
            <a:chExt cx="106884" cy="362141"/>
          </a:xfrm>
        </p:grpSpPr>
        <p:sp>
          <p:nvSpPr>
            <p:cNvPr id="327" name="Google Shape;327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8" name="Google Shape;328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6786293" y="-1209522"/>
            <a:ext cx="3393146" cy="11496522"/>
            <a:chOff x="0" y="-38100"/>
            <a:chExt cx="106884" cy="362141"/>
          </a:xfrm>
        </p:grpSpPr>
        <p:sp>
          <p:nvSpPr>
            <p:cNvPr id="330" name="Google Shape;330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1" name="Google Shape;331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28"/>
          <p:cNvSpPr txBox="1"/>
          <p:nvPr/>
        </p:nvSpPr>
        <p:spPr>
          <a:xfrm>
            <a:off x="437147" y="207277"/>
            <a:ext cx="730151" cy="10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R 212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G 212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B 212</a:t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3653794" y="207277"/>
            <a:ext cx="441424" cy="10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R 0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G 0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B 0</a:t>
            </a:r>
            <a:endParaRPr/>
          </a:p>
        </p:txBody>
      </p:sp>
      <p:sp>
        <p:nvSpPr>
          <p:cNvPr id="334" name="Google Shape;334;p28"/>
          <p:cNvSpPr txBox="1"/>
          <p:nvPr/>
        </p:nvSpPr>
        <p:spPr>
          <a:xfrm>
            <a:off x="7289295" y="207277"/>
            <a:ext cx="752773" cy="10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R 193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G 255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B 114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437147" y="1482313"/>
            <a:ext cx="1183107" cy="35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#D4D4D4</a:t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3643330" y="1482313"/>
            <a:ext cx="1204035" cy="35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#000000</a:t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7278831" y="1482313"/>
            <a:ext cx="1045575" cy="35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#C1FF72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10329572" y="2313076"/>
            <a:ext cx="7882228" cy="313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</a:t>
            </a:r>
            <a:endParaRPr/>
          </a:p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COLORS</a:t>
            </a:r>
            <a:endParaRPr/>
          </a:p>
        </p:txBody>
      </p:sp>
      <p:sp>
        <p:nvSpPr>
          <p:cNvPr id="339" name="Google Shape;339;p28"/>
          <p:cNvSpPr txBox="1"/>
          <p:nvPr/>
        </p:nvSpPr>
        <p:spPr>
          <a:xfrm>
            <a:off x="11927421" y="5822772"/>
            <a:ext cx="4686530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F3145DF3-BDDE-0446-F9BF-46DEAA52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09FE901-FE50-DFE7-8145-C729F6679917}"/>
              </a:ext>
            </a:extLst>
          </p:cNvPr>
          <p:cNvSpPr/>
          <p:nvPr/>
        </p:nvSpPr>
        <p:spPr>
          <a:xfrm>
            <a:off x="5548006" y="1547445"/>
            <a:ext cx="9396573" cy="72026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0AE45C-D93C-7182-7CB1-195B975221DA}"/>
              </a:ext>
            </a:extLst>
          </p:cNvPr>
          <p:cNvSpPr/>
          <p:nvPr/>
        </p:nvSpPr>
        <p:spPr>
          <a:xfrm>
            <a:off x="6387488" y="693497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A9BB17-A0A9-A6A6-B994-32ABF1B13ED2}"/>
              </a:ext>
            </a:extLst>
          </p:cNvPr>
          <p:cNvSpPr/>
          <p:nvPr/>
        </p:nvSpPr>
        <p:spPr>
          <a:xfrm>
            <a:off x="8024504" y="691700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CA669E-A77B-849A-A57A-A43A94E62D85}"/>
              </a:ext>
            </a:extLst>
          </p:cNvPr>
          <p:cNvSpPr/>
          <p:nvPr/>
        </p:nvSpPr>
        <p:spPr>
          <a:xfrm>
            <a:off x="9665107" y="695537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3A14DD-6BAF-ABC1-C619-18E77FE636AF}"/>
              </a:ext>
            </a:extLst>
          </p:cNvPr>
          <p:cNvSpPr/>
          <p:nvPr/>
        </p:nvSpPr>
        <p:spPr>
          <a:xfrm>
            <a:off x="11302123" y="694909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CE2A99-B3A2-CFF4-8339-C6EBC0F7837F}"/>
              </a:ext>
            </a:extLst>
          </p:cNvPr>
          <p:cNvSpPr/>
          <p:nvPr/>
        </p:nvSpPr>
        <p:spPr>
          <a:xfrm>
            <a:off x="12939139" y="697238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!!T1S">
            <a:extLst>
              <a:ext uri="{FF2B5EF4-FFF2-40B4-BE49-F238E27FC236}">
                <a16:creationId xmlns:a16="http://schemas.microsoft.com/office/drawing/2014/main" id="{893B39F6-72FE-A480-2BCE-9AA0927B8799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44" name="!!T2S">
            <a:extLst>
              <a:ext uri="{FF2B5EF4-FFF2-40B4-BE49-F238E27FC236}">
                <a16:creationId xmlns:a16="http://schemas.microsoft.com/office/drawing/2014/main" id="{569BA4AE-B2DF-150E-122C-2F78F73F336A}"/>
              </a:ext>
            </a:extLst>
          </p:cNvPr>
          <p:cNvSpPr/>
          <p:nvPr/>
        </p:nvSpPr>
        <p:spPr>
          <a:xfrm>
            <a:off x="7033" y="2543254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7" name="!!T3S">
            <a:extLst>
              <a:ext uri="{FF2B5EF4-FFF2-40B4-BE49-F238E27FC236}">
                <a16:creationId xmlns:a16="http://schemas.microsoft.com/office/drawing/2014/main" id="{056E396B-49D9-DD0C-9E32-76EFCD9DA1C2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" name="T3N">
            <a:extLst>
              <a:ext uri="{FF2B5EF4-FFF2-40B4-BE49-F238E27FC236}">
                <a16:creationId xmlns:a16="http://schemas.microsoft.com/office/drawing/2014/main" id="{C6726D15-62B7-5143-7CA0-9335BE8D43E9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9" name="T3T">
            <a:extLst>
              <a:ext uri="{FF2B5EF4-FFF2-40B4-BE49-F238E27FC236}">
                <a16:creationId xmlns:a16="http://schemas.microsoft.com/office/drawing/2014/main" id="{7376762E-2815-4C25-3B47-A4A98A064947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!!T4S">
            <a:extLst>
              <a:ext uri="{FF2B5EF4-FFF2-40B4-BE49-F238E27FC236}">
                <a16:creationId xmlns:a16="http://schemas.microsoft.com/office/drawing/2014/main" id="{B9451B96-B234-184E-CDAF-A702DAF64F11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" name="T4N">
            <a:extLst>
              <a:ext uri="{FF2B5EF4-FFF2-40B4-BE49-F238E27FC236}">
                <a16:creationId xmlns:a16="http://schemas.microsoft.com/office/drawing/2014/main" id="{F6EED353-B610-14B6-7B64-A367C6357DC4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20" name="Google Shape;147;p16">
            <a:extLst>
              <a:ext uri="{FF2B5EF4-FFF2-40B4-BE49-F238E27FC236}">
                <a16:creationId xmlns:a16="http://schemas.microsoft.com/office/drawing/2014/main" id="{EE4EA378-2B7C-4859-5E28-57517DA7DACA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Adding 7’’ Touchscreen</a:t>
            </a:r>
            <a:endParaRPr sz="6600" dirty="0"/>
          </a:p>
        </p:txBody>
      </p:sp>
      <p:sp>
        <p:nvSpPr>
          <p:cNvPr id="148" name="T2T">
            <a:extLst>
              <a:ext uri="{FF2B5EF4-FFF2-40B4-BE49-F238E27FC236}">
                <a16:creationId xmlns:a16="http://schemas.microsoft.com/office/drawing/2014/main" id="{6FE9C8CC-C44B-8624-2966-BEF879B09E20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>
                <a:solidFill>
                  <a:schemeClr val="bg1"/>
                </a:solidFill>
                <a:latin typeface="Oswald"/>
                <a:sym typeface="Oswald"/>
              </a:rPr>
              <a:t>7’’ Display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2N">
            <a:extLst>
              <a:ext uri="{FF2B5EF4-FFF2-40B4-BE49-F238E27FC236}">
                <a16:creationId xmlns:a16="http://schemas.microsoft.com/office/drawing/2014/main" id="{3D26F93F-D3B0-A2A1-2CD3-842736CC7C89}"/>
              </a:ext>
            </a:extLst>
          </p:cNvPr>
          <p:cNvSpPr txBox="1"/>
          <p:nvPr/>
        </p:nvSpPr>
        <p:spPr>
          <a:xfrm>
            <a:off x="173733" y="4284085"/>
            <a:ext cx="949046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1" name="T1N">
            <a:extLst>
              <a:ext uri="{FF2B5EF4-FFF2-40B4-BE49-F238E27FC236}">
                <a16:creationId xmlns:a16="http://schemas.microsoft.com/office/drawing/2014/main" id="{CFA75216-627B-2C8C-89E6-53DE4090BAFF}"/>
              </a:ext>
            </a:extLst>
          </p:cNvPr>
          <p:cNvSpPr txBox="1"/>
          <p:nvPr/>
        </p:nvSpPr>
        <p:spPr>
          <a:xfrm>
            <a:off x="173733" y="2311292"/>
            <a:ext cx="597718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50" name="T1T">
            <a:extLst>
              <a:ext uri="{FF2B5EF4-FFF2-40B4-BE49-F238E27FC236}">
                <a16:creationId xmlns:a16="http://schemas.microsoft.com/office/drawing/2014/main" id="{13D0D573-8AC9-9486-2597-95E7B5567996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17F9ED-9222-9A59-119D-C06086FCE73B}"/>
              </a:ext>
            </a:extLst>
          </p:cNvPr>
          <p:cNvSpPr/>
          <p:nvPr/>
        </p:nvSpPr>
        <p:spPr>
          <a:xfrm>
            <a:off x="-1349948" y="10975945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ADF915-6DFA-BEE1-1DE8-ADF979D1A4AA}"/>
              </a:ext>
            </a:extLst>
          </p:cNvPr>
          <p:cNvSpPr/>
          <p:nvPr/>
        </p:nvSpPr>
        <p:spPr>
          <a:xfrm>
            <a:off x="2345664" y="1096666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564EE4F-2E67-7C0E-949C-E75AD0AAB143}"/>
              </a:ext>
            </a:extLst>
          </p:cNvPr>
          <p:cNvSpPr/>
          <p:nvPr/>
        </p:nvSpPr>
        <p:spPr>
          <a:xfrm>
            <a:off x="6387487" y="10957375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298967-8006-1829-5444-207716ED6EF5}"/>
              </a:ext>
            </a:extLst>
          </p:cNvPr>
          <p:cNvSpPr/>
          <p:nvPr/>
        </p:nvSpPr>
        <p:spPr>
          <a:xfrm>
            <a:off x="12538056" y="11038509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2FC932-D66C-17F2-2D60-29B19E9A4F3D}"/>
              </a:ext>
            </a:extLst>
          </p:cNvPr>
          <p:cNvSpPr/>
          <p:nvPr/>
        </p:nvSpPr>
        <p:spPr>
          <a:xfrm>
            <a:off x="16986110" y="11055529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51BB06-9B23-75CB-BE10-28D167148C49}"/>
              </a:ext>
            </a:extLst>
          </p:cNvPr>
          <p:cNvSpPr/>
          <p:nvPr/>
        </p:nvSpPr>
        <p:spPr>
          <a:xfrm>
            <a:off x="20976964" y="11055529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F36B63-29F9-96DE-94FB-2B643005C22B}"/>
              </a:ext>
            </a:extLst>
          </p:cNvPr>
          <p:cNvSpPr/>
          <p:nvPr/>
        </p:nvSpPr>
        <p:spPr>
          <a:xfrm>
            <a:off x="16233734" y="-2550509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61E5583-A80B-CD1D-CDFF-6A9A1B0621A5}"/>
              </a:ext>
            </a:extLst>
          </p:cNvPr>
          <p:cNvSpPr/>
          <p:nvPr/>
        </p:nvSpPr>
        <p:spPr>
          <a:xfrm>
            <a:off x="6981468" y="1959489"/>
            <a:ext cx="6506062" cy="400536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4T">
            <a:extLst>
              <a:ext uri="{FF2B5EF4-FFF2-40B4-BE49-F238E27FC236}">
                <a16:creationId xmlns:a16="http://schemas.microsoft.com/office/drawing/2014/main" id="{730F0418-CF8A-1084-55F1-5942CB2D71AE}"/>
              </a:ext>
            </a:extLst>
          </p:cNvPr>
          <p:cNvSpPr txBox="1"/>
          <p:nvPr/>
        </p:nvSpPr>
        <p:spPr>
          <a:xfrm>
            <a:off x="507115" y="8399350"/>
            <a:ext cx="2184206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swald"/>
                <a:sym typeface="Oswald"/>
              </a:rPr>
              <a:t>Future?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34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/>
          <p:nvPr/>
        </p:nvSpPr>
        <p:spPr>
          <a:xfrm rot="-5400000">
            <a:off x="2188205" y="804304"/>
            <a:ext cx="17583761" cy="11099749"/>
          </a:xfrm>
          <a:custGeom>
            <a:avLst/>
            <a:gdLst/>
            <a:ahLst/>
            <a:cxnLst/>
            <a:rect l="l" t="t" r="r" b="b"/>
            <a:pathLst>
              <a:path w="17583761" h="11099749" extrusionOk="0">
                <a:moveTo>
                  <a:pt x="0" y="0"/>
                </a:moveTo>
                <a:lnTo>
                  <a:pt x="17583761" y="0"/>
                </a:lnTo>
                <a:lnTo>
                  <a:pt x="17583761" y="11099749"/>
                </a:lnTo>
                <a:lnTo>
                  <a:pt x="0" y="11099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45" name="Google Shape;345;p29"/>
          <p:cNvSpPr txBox="1"/>
          <p:nvPr/>
        </p:nvSpPr>
        <p:spPr>
          <a:xfrm>
            <a:off x="6426403" y="462826"/>
            <a:ext cx="4406340" cy="450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32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Aa</a:t>
            </a:r>
            <a:endParaRPr/>
          </a:p>
        </p:txBody>
      </p:sp>
      <p:sp>
        <p:nvSpPr>
          <p:cNvPr id="346" name="Google Shape;346;p29"/>
          <p:cNvSpPr txBox="1"/>
          <p:nvPr/>
        </p:nvSpPr>
        <p:spPr>
          <a:xfrm>
            <a:off x="6426403" y="5029200"/>
            <a:ext cx="4792885" cy="450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32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Aa</a:t>
            </a:r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11281668" y="1358588"/>
            <a:ext cx="4473844" cy="83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Oswald</a:t>
            </a:r>
            <a:endParaRPr/>
          </a:p>
        </p:txBody>
      </p:sp>
      <p:sp>
        <p:nvSpPr>
          <p:cNvPr id="348" name="Google Shape;348;p29"/>
          <p:cNvSpPr txBox="1"/>
          <p:nvPr/>
        </p:nvSpPr>
        <p:spPr>
          <a:xfrm>
            <a:off x="11281668" y="5924962"/>
            <a:ext cx="4473844" cy="83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2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11281668" y="2474196"/>
            <a:ext cx="4686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ABCDEFGHIJKLMNOPQRSTUVWXYZ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abcdefghijklmnopqrstuvwxyz</a:t>
            </a:r>
            <a:endParaRPr/>
          </a:p>
        </p:txBody>
      </p:sp>
      <p:sp>
        <p:nvSpPr>
          <p:cNvPr id="350" name="Google Shape;350;p29"/>
          <p:cNvSpPr txBox="1"/>
          <p:nvPr/>
        </p:nvSpPr>
        <p:spPr>
          <a:xfrm>
            <a:off x="11281668" y="7040570"/>
            <a:ext cx="4686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ABCDEFGHIJKLMNOPQRSTUVWXYZ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abcdefghijklmnopqrstuvwxyz</a:t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11281668" y="3540966"/>
            <a:ext cx="2637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1234567890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‘?’”!”(%){}[]&amp;*/@</a:t>
            </a:r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11281668" y="8107340"/>
            <a:ext cx="2637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1234567890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‘?’”!”(%){}[]&amp;*/@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 rot="-5400000">
            <a:off x="-2298951" y="4364036"/>
            <a:ext cx="9483251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TYPOGRAPHY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0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4">
            <a:alphaModFix/>
          </a:blip>
          <a:srcRect l="15911" t="9175" b="30311"/>
          <a:stretch/>
        </p:blipFill>
        <p:spPr>
          <a:xfrm>
            <a:off x="0" y="0"/>
            <a:ext cx="95297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/>
        </p:nvSpPr>
        <p:spPr>
          <a:xfrm rot="5400000">
            <a:off x="6015073" y="4544187"/>
            <a:ext cx="10287000" cy="11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MARKET STRATEGY</a:t>
            </a:r>
            <a:endParaRPr/>
          </a:p>
        </p:txBody>
      </p:sp>
      <p:sp>
        <p:nvSpPr>
          <p:cNvPr id="362" name="Google Shape;362;p30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/>
          <p:nvPr/>
        </p:nvSpPr>
        <p:spPr>
          <a:xfrm>
            <a:off x="856004" y="3135398"/>
            <a:ext cx="10382759" cy="10369781"/>
          </a:xfrm>
          <a:custGeom>
            <a:avLst/>
            <a:gdLst/>
            <a:ahLst/>
            <a:cxnLst/>
            <a:rect l="l" t="t" r="r" b="b"/>
            <a:pathLst>
              <a:path w="10382759" h="10369781" extrusionOk="0">
                <a:moveTo>
                  <a:pt x="0" y="0"/>
                </a:moveTo>
                <a:lnTo>
                  <a:pt x="10382759" y="0"/>
                </a:lnTo>
                <a:lnTo>
                  <a:pt x="10382759" y="10369780"/>
                </a:lnTo>
                <a:lnTo>
                  <a:pt x="0" y="10369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68" name="Google Shape;368;p31"/>
          <p:cNvSpPr txBox="1"/>
          <p:nvPr/>
        </p:nvSpPr>
        <p:spPr>
          <a:xfrm>
            <a:off x="1996569" y="737752"/>
            <a:ext cx="7789738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MARKET</a:t>
            </a:r>
            <a:endParaRPr/>
          </a:p>
        </p:txBody>
      </p:sp>
      <p:pic>
        <p:nvPicPr>
          <p:cNvPr id="369" name="Google Shape;3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7595" y="3461712"/>
            <a:ext cx="9347686" cy="700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2546" y="632196"/>
            <a:ext cx="4758046" cy="321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 txBox="1"/>
          <p:nvPr/>
        </p:nvSpPr>
        <p:spPr>
          <a:xfrm>
            <a:off x="12223343" y="3813966"/>
            <a:ext cx="4876452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372" name="Google Shape;372;p31"/>
          <p:cNvSpPr txBox="1"/>
          <p:nvPr/>
        </p:nvSpPr>
        <p:spPr>
          <a:xfrm>
            <a:off x="12223343" y="8442960"/>
            <a:ext cx="4876452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pic>
        <p:nvPicPr>
          <p:cNvPr id="373" name="Google Shape;37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2546" y="5676084"/>
            <a:ext cx="4758046" cy="277552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1"/>
          <p:cNvSpPr txBox="1"/>
          <p:nvPr/>
        </p:nvSpPr>
        <p:spPr>
          <a:xfrm>
            <a:off x="13912433" y="7087730"/>
            <a:ext cx="1498272" cy="92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28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75%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/>
        </p:nvSpPr>
        <p:spPr>
          <a:xfrm>
            <a:off x="10015952" y="598444"/>
            <a:ext cx="8996400" cy="3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ABOUT OUR TECHNOLOGY</a:t>
            </a:r>
            <a:endParaRPr/>
          </a:p>
        </p:txBody>
      </p:sp>
      <p:sp>
        <p:nvSpPr>
          <p:cNvPr id="380" name="Google Shape;380;p32"/>
          <p:cNvSpPr/>
          <p:nvPr/>
        </p:nvSpPr>
        <p:spPr>
          <a:xfrm flipH="1">
            <a:off x="-1976717" y="-6240467"/>
            <a:ext cx="12359850" cy="12344400"/>
          </a:xfrm>
          <a:custGeom>
            <a:avLst/>
            <a:gdLst/>
            <a:ahLst/>
            <a:cxnLst/>
            <a:rect l="l" t="t" r="r" b="b"/>
            <a:pathLst>
              <a:path w="12359850" h="12344400" extrusionOk="0">
                <a:moveTo>
                  <a:pt x="12359850" y="0"/>
                </a:moveTo>
                <a:lnTo>
                  <a:pt x="0" y="0"/>
                </a:lnTo>
                <a:lnTo>
                  <a:pt x="0" y="12344400"/>
                </a:lnTo>
                <a:lnTo>
                  <a:pt x="12359850" y="12344400"/>
                </a:lnTo>
                <a:lnTo>
                  <a:pt x="1235985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381" name="Google Shape;381;p32"/>
          <p:cNvPicPr preferRelativeResize="0"/>
          <p:nvPr/>
        </p:nvPicPr>
        <p:blipFill rotWithShape="1">
          <a:blip r:embed="rId4">
            <a:alphaModFix/>
          </a:blip>
          <a:srcRect l="44048" r="2533" b="10316"/>
          <a:stretch/>
        </p:blipFill>
        <p:spPr>
          <a:xfrm flipH="1">
            <a:off x="-1378786" y="226702"/>
            <a:ext cx="8988014" cy="1006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2"/>
          <p:cNvSpPr txBox="1"/>
          <p:nvPr/>
        </p:nvSpPr>
        <p:spPr>
          <a:xfrm>
            <a:off x="10015952" y="4028022"/>
            <a:ext cx="559825" cy="16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/>
          </a:p>
        </p:txBody>
      </p:sp>
      <p:sp>
        <p:nvSpPr>
          <p:cNvPr id="383" name="Google Shape;383;p32"/>
          <p:cNvSpPr txBox="1"/>
          <p:nvPr/>
        </p:nvSpPr>
        <p:spPr>
          <a:xfrm>
            <a:off x="10015952" y="5880577"/>
            <a:ext cx="559825" cy="16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384" name="Google Shape;384;p32"/>
          <p:cNvSpPr txBox="1"/>
          <p:nvPr/>
        </p:nvSpPr>
        <p:spPr>
          <a:xfrm>
            <a:off x="10015952" y="7733132"/>
            <a:ext cx="734362" cy="16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sp>
        <p:nvSpPr>
          <p:cNvPr id="385" name="Google Shape;385;p32"/>
          <p:cNvSpPr txBox="1"/>
          <p:nvPr/>
        </p:nvSpPr>
        <p:spPr>
          <a:xfrm>
            <a:off x="11172774" y="4220555"/>
            <a:ext cx="5640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86" name="Google Shape;386;p32"/>
          <p:cNvSpPr txBox="1"/>
          <p:nvPr/>
        </p:nvSpPr>
        <p:spPr>
          <a:xfrm>
            <a:off x="11172774" y="6073110"/>
            <a:ext cx="5640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87" name="Google Shape;387;p32"/>
          <p:cNvSpPr txBox="1"/>
          <p:nvPr/>
        </p:nvSpPr>
        <p:spPr>
          <a:xfrm>
            <a:off x="11172774" y="7925665"/>
            <a:ext cx="5640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/>
          <p:nvPr/>
        </p:nvSpPr>
        <p:spPr>
          <a:xfrm>
            <a:off x="659586" y="1028700"/>
            <a:ext cx="16968827" cy="5748463"/>
          </a:xfrm>
          <a:custGeom>
            <a:avLst/>
            <a:gdLst/>
            <a:ahLst/>
            <a:cxnLst/>
            <a:rect l="l" t="t" r="r" b="b"/>
            <a:pathLst>
              <a:path w="16968827" h="5748463" extrusionOk="0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5" r="-186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93" name="Google Shape;393;p33"/>
          <p:cNvSpPr txBox="1"/>
          <p:nvPr/>
        </p:nvSpPr>
        <p:spPr>
          <a:xfrm>
            <a:off x="-1272232" y="7818813"/>
            <a:ext cx="20832464" cy="13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COMPETITIVE ADVANTAGE</a:t>
            </a:r>
            <a:endParaRPr/>
          </a:p>
        </p:txBody>
      </p:sp>
      <p:sp>
        <p:nvSpPr>
          <p:cNvPr id="394" name="Google Shape;394;p33"/>
          <p:cNvSpPr txBox="1"/>
          <p:nvPr/>
        </p:nvSpPr>
        <p:spPr>
          <a:xfrm>
            <a:off x="2611023" y="2579664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/>
          </a:p>
        </p:txBody>
      </p:sp>
      <p:sp>
        <p:nvSpPr>
          <p:cNvPr id="395" name="Google Shape;395;p33"/>
          <p:cNvSpPr txBox="1"/>
          <p:nvPr/>
        </p:nvSpPr>
        <p:spPr>
          <a:xfrm>
            <a:off x="2070127" y="2028220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STRENGTHS</a:t>
            </a:r>
            <a:endParaRPr/>
          </a:p>
        </p:txBody>
      </p:sp>
      <p:sp>
        <p:nvSpPr>
          <p:cNvPr id="396" name="Google Shape;396;p33"/>
          <p:cNvSpPr txBox="1"/>
          <p:nvPr/>
        </p:nvSpPr>
        <p:spPr>
          <a:xfrm>
            <a:off x="1634533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14603414" y="2545029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/>
          </a:p>
        </p:txBody>
      </p:sp>
      <p:sp>
        <p:nvSpPr>
          <p:cNvPr id="398" name="Google Shape;398;p33"/>
          <p:cNvSpPr txBox="1"/>
          <p:nvPr/>
        </p:nvSpPr>
        <p:spPr>
          <a:xfrm>
            <a:off x="14062517" y="2031224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THREATS</a:t>
            </a:r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13626923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00" name="Google Shape;400;p33"/>
          <p:cNvSpPr txBox="1"/>
          <p:nvPr/>
        </p:nvSpPr>
        <p:spPr>
          <a:xfrm>
            <a:off x="6696256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endParaRPr/>
          </a:p>
        </p:txBody>
      </p:sp>
      <p:sp>
        <p:nvSpPr>
          <p:cNvPr id="401" name="Google Shape;401;p33"/>
          <p:cNvSpPr txBox="1"/>
          <p:nvPr/>
        </p:nvSpPr>
        <p:spPr>
          <a:xfrm>
            <a:off x="5456457" y="2031224"/>
            <a:ext cx="355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WEAKNESSES</a:t>
            </a:r>
            <a:endParaRPr/>
          </a:p>
        </p:txBody>
      </p:sp>
      <p:sp>
        <p:nvSpPr>
          <p:cNvPr id="402" name="Google Shape;402;p33"/>
          <p:cNvSpPr txBox="1"/>
          <p:nvPr/>
        </p:nvSpPr>
        <p:spPr>
          <a:xfrm>
            <a:off x="5719766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03" name="Google Shape;403;p33"/>
          <p:cNvSpPr txBox="1"/>
          <p:nvPr/>
        </p:nvSpPr>
        <p:spPr>
          <a:xfrm>
            <a:off x="10781490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9972710" y="2031224"/>
            <a:ext cx="269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/>
          </a:p>
        </p:txBody>
      </p:sp>
      <p:sp>
        <p:nvSpPr>
          <p:cNvPr id="405" name="Google Shape;405;p33"/>
          <p:cNvSpPr txBox="1"/>
          <p:nvPr/>
        </p:nvSpPr>
        <p:spPr>
          <a:xfrm>
            <a:off x="9804999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cxnSp>
        <p:nvCxnSpPr>
          <p:cNvPr id="406" name="Google Shape;406;p33"/>
          <p:cNvCxnSpPr/>
          <p:nvPr/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33"/>
          <p:cNvCxnSpPr/>
          <p:nvPr/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33"/>
          <p:cNvCxnSpPr/>
          <p:nvPr/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4"/>
          <p:cNvPicPr preferRelativeResize="0"/>
          <p:nvPr/>
        </p:nvPicPr>
        <p:blipFill rotWithShape="1">
          <a:blip r:embed="rId3">
            <a:alphaModFix/>
          </a:blip>
          <a:srcRect l="15289"/>
          <a:stretch/>
        </p:blipFill>
        <p:spPr>
          <a:xfrm>
            <a:off x="7794481" y="3226115"/>
            <a:ext cx="10493519" cy="7060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/>
          <p:cNvPicPr preferRelativeResize="0"/>
          <p:nvPr/>
        </p:nvPicPr>
        <p:blipFill rotWithShape="1">
          <a:blip r:embed="rId4">
            <a:alphaModFix/>
          </a:blip>
          <a:srcRect l="28143" t="15739" r="33917"/>
          <a:stretch/>
        </p:blipFill>
        <p:spPr>
          <a:xfrm>
            <a:off x="0" y="0"/>
            <a:ext cx="18288000" cy="5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/>
          <p:nvPr/>
        </p:nvSpPr>
        <p:spPr>
          <a:xfrm>
            <a:off x="2778832" y="1418376"/>
            <a:ext cx="127302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BRAND MESSAGING</a:t>
            </a:r>
            <a:endParaRPr/>
          </a:p>
        </p:txBody>
      </p:sp>
      <p:sp>
        <p:nvSpPr>
          <p:cNvPr id="416" name="Google Shape;416;p34"/>
          <p:cNvSpPr txBox="1"/>
          <p:nvPr/>
        </p:nvSpPr>
        <p:spPr>
          <a:xfrm>
            <a:off x="1348227" y="4393967"/>
            <a:ext cx="4999200" cy="15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7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believe in empowering innovation and driving change through technology.</a:t>
            </a:r>
            <a:endParaRPr/>
          </a:p>
        </p:txBody>
      </p:sp>
      <p:sp>
        <p:nvSpPr>
          <p:cNvPr id="417" name="Google Shape;417;p34"/>
          <p:cNvSpPr txBox="1"/>
          <p:nvPr/>
        </p:nvSpPr>
        <p:spPr>
          <a:xfrm>
            <a:off x="1432822" y="6416968"/>
            <a:ext cx="48300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Share the story behind our brand, highlighting key milestones, achievements, and the driving force behind our mission.</a:t>
            </a:r>
            <a:endParaRPr/>
          </a:p>
        </p:txBody>
      </p:sp>
      <p:sp>
        <p:nvSpPr>
          <p:cNvPr id="418" name="Google Shape;418;p34"/>
          <p:cNvSpPr txBox="1"/>
          <p:nvPr/>
        </p:nvSpPr>
        <p:spPr>
          <a:xfrm>
            <a:off x="1504581" y="8017422"/>
            <a:ext cx="46866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/>
          <p:nvPr/>
        </p:nvSpPr>
        <p:spPr>
          <a:xfrm rot="-5400000">
            <a:off x="321546" y="-796952"/>
            <a:ext cx="10762407" cy="9348098"/>
          </a:xfrm>
          <a:custGeom>
            <a:avLst/>
            <a:gdLst/>
            <a:ahLst/>
            <a:cxnLst/>
            <a:rect l="l" t="t" r="r" b="b"/>
            <a:pathLst>
              <a:path w="10762407" h="9348098" extrusionOk="0">
                <a:moveTo>
                  <a:pt x="0" y="0"/>
                </a:moveTo>
                <a:lnTo>
                  <a:pt x="10762406" y="0"/>
                </a:lnTo>
                <a:lnTo>
                  <a:pt x="10762406" y="9348098"/>
                </a:lnTo>
                <a:lnTo>
                  <a:pt x="0" y="9348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57347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4" name="Google Shape;424;p35"/>
          <p:cNvSpPr/>
          <p:nvPr/>
        </p:nvSpPr>
        <p:spPr>
          <a:xfrm>
            <a:off x="3457379" y="1028700"/>
            <a:ext cx="1189249" cy="1204580"/>
          </a:xfrm>
          <a:custGeom>
            <a:avLst/>
            <a:gdLst/>
            <a:ahLst/>
            <a:cxnLst/>
            <a:rect l="l" t="t" r="r" b="b"/>
            <a:pathLst>
              <a:path w="1189249" h="1204580" extrusionOk="0">
                <a:moveTo>
                  <a:pt x="0" y="0"/>
                </a:moveTo>
                <a:lnTo>
                  <a:pt x="1189249" y="0"/>
                </a:lnTo>
                <a:lnTo>
                  <a:pt x="1189249" y="1204580"/>
                </a:lnTo>
                <a:lnTo>
                  <a:pt x="0" y="1204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5" name="Google Shape;425;p35"/>
          <p:cNvSpPr/>
          <p:nvPr/>
        </p:nvSpPr>
        <p:spPr>
          <a:xfrm>
            <a:off x="6897899" y="1127121"/>
            <a:ext cx="1137173" cy="1106159"/>
          </a:xfrm>
          <a:custGeom>
            <a:avLst/>
            <a:gdLst/>
            <a:ahLst/>
            <a:cxnLst/>
            <a:rect l="l" t="t" r="r" b="b"/>
            <a:pathLst>
              <a:path w="1137173" h="1106159" extrusionOk="0">
                <a:moveTo>
                  <a:pt x="0" y="0"/>
                </a:moveTo>
                <a:lnTo>
                  <a:pt x="1137173" y="0"/>
                </a:lnTo>
                <a:lnTo>
                  <a:pt x="1137173" y="1106159"/>
                </a:lnTo>
                <a:lnTo>
                  <a:pt x="0" y="1106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6" name="Google Shape;426;p35"/>
          <p:cNvSpPr/>
          <p:nvPr/>
        </p:nvSpPr>
        <p:spPr>
          <a:xfrm>
            <a:off x="3569673" y="4391620"/>
            <a:ext cx="1297720" cy="1264687"/>
          </a:xfrm>
          <a:custGeom>
            <a:avLst/>
            <a:gdLst/>
            <a:ahLst/>
            <a:cxnLst/>
            <a:rect l="l" t="t" r="r" b="b"/>
            <a:pathLst>
              <a:path w="1297720" h="1264687" extrusionOk="0">
                <a:moveTo>
                  <a:pt x="0" y="0"/>
                </a:moveTo>
                <a:lnTo>
                  <a:pt x="1297720" y="0"/>
                </a:lnTo>
                <a:lnTo>
                  <a:pt x="1297720" y="1264687"/>
                </a:lnTo>
                <a:lnTo>
                  <a:pt x="0" y="1264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7" name="Google Shape;427;p35"/>
          <p:cNvSpPr/>
          <p:nvPr/>
        </p:nvSpPr>
        <p:spPr>
          <a:xfrm>
            <a:off x="6725933" y="4467146"/>
            <a:ext cx="1255123" cy="1113636"/>
          </a:xfrm>
          <a:custGeom>
            <a:avLst/>
            <a:gdLst/>
            <a:ahLst/>
            <a:cxnLst/>
            <a:rect l="l" t="t" r="r" b="b"/>
            <a:pathLst>
              <a:path w="1255123" h="1113636" extrusionOk="0">
                <a:moveTo>
                  <a:pt x="0" y="0"/>
                </a:moveTo>
                <a:lnTo>
                  <a:pt x="1255123" y="0"/>
                </a:lnTo>
                <a:lnTo>
                  <a:pt x="1255123" y="1113636"/>
                </a:lnTo>
                <a:lnTo>
                  <a:pt x="0" y="1113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8" name="Google Shape;428;p35"/>
          <p:cNvSpPr txBox="1"/>
          <p:nvPr/>
        </p:nvSpPr>
        <p:spPr>
          <a:xfrm>
            <a:off x="10533526" y="2021475"/>
            <a:ext cx="6651000" cy="46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SOCIAL MEDIA STRATEGY</a:t>
            </a:r>
            <a:endParaRPr/>
          </a:p>
        </p:txBody>
      </p:sp>
      <p:sp>
        <p:nvSpPr>
          <p:cNvPr id="429" name="Google Shape;429;p35"/>
          <p:cNvSpPr txBox="1"/>
          <p:nvPr/>
        </p:nvSpPr>
        <p:spPr>
          <a:xfrm>
            <a:off x="12497848" y="7182843"/>
            <a:ext cx="4686530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30" name="Google Shape;430;p35"/>
          <p:cNvSpPr txBox="1"/>
          <p:nvPr/>
        </p:nvSpPr>
        <p:spPr>
          <a:xfrm>
            <a:off x="2922259" y="254291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431" name="Google Shape;431;p35"/>
          <p:cNvSpPr txBox="1"/>
          <p:nvPr/>
        </p:nvSpPr>
        <p:spPr>
          <a:xfrm>
            <a:off x="2922259" y="590583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432" name="Google Shape;432;p35"/>
          <p:cNvSpPr txBox="1"/>
          <p:nvPr/>
        </p:nvSpPr>
        <p:spPr>
          <a:xfrm>
            <a:off x="6223750" y="254291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433" name="Google Shape;433;p35"/>
          <p:cNvSpPr txBox="1"/>
          <p:nvPr/>
        </p:nvSpPr>
        <p:spPr>
          <a:xfrm>
            <a:off x="6223750" y="590583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 r="40933"/>
          <a:stretch/>
        </p:blipFill>
        <p:spPr>
          <a:xfrm>
            <a:off x="9144000" y="2916825"/>
            <a:ext cx="9144003" cy="8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/>
          <p:nvPr/>
        </p:nvSpPr>
        <p:spPr>
          <a:xfrm>
            <a:off x="1227464" y="2372199"/>
            <a:ext cx="7070280" cy="7061443"/>
          </a:xfrm>
          <a:custGeom>
            <a:avLst/>
            <a:gdLst/>
            <a:ahLst/>
            <a:cxnLst/>
            <a:rect l="l" t="t" r="r" b="b"/>
            <a:pathLst>
              <a:path w="7070280" h="7061443" extrusionOk="0">
                <a:moveTo>
                  <a:pt x="0" y="0"/>
                </a:moveTo>
                <a:lnTo>
                  <a:pt x="7070281" y="0"/>
                </a:lnTo>
                <a:lnTo>
                  <a:pt x="7070281" y="7061443"/>
                </a:lnTo>
                <a:lnTo>
                  <a:pt x="0" y="70614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440" name="Google Shape;440;p36"/>
          <p:cNvGrpSpPr/>
          <p:nvPr/>
        </p:nvGrpSpPr>
        <p:grpSpPr>
          <a:xfrm>
            <a:off x="2952137" y="7343363"/>
            <a:ext cx="754204" cy="754204"/>
            <a:chOff x="0" y="0"/>
            <a:chExt cx="812800" cy="812800"/>
          </a:xfrm>
        </p:grpSpPr>
        <p:sp>
          <p:nvSpPr>
            <p:cNvPr id="441" name="Google Shape;441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36"/>
          <p:cNvGrpSpPr/>
          <p:nvPr/>
        </p:nvGrpSpPr>
        <p:grpSpPr>
          <a:xfrm>
            <a:off x="4395916" y="7343363"/>
            <a:ext cx="754204" cy="754204"/>
            <a:chOff x="0" y="0"/>
            <a:chExt cx="812800" cy="812800"/>
          </a:xfrm>
        </p:grpSpPr>
        <p:sp>
          <p:nvSpPr>
            <p:cNvPr id="444" name="Google Shape;444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36"/>
          <p:cNvGrpSpPr/>
          <p:nvPr/>
        </p:nvGrpSpPr>
        <p:grpSpPr>
          <a:xfrm>
            <a:off x="5839695" y="7343363"/>
            <a:ext cx="754204" cy="754204"/>
            <a:chOff x="0" y="0"/>
            <a:chExt cx="812800" cy="812800"/>
          </a:xfrm>
        </p:grpSpPr>
        <p:sp>
          <p:nvSpPr>
            <p:cNvPr id="447" name="Google Shape;447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36"/>
          <p:cNvSpPr/>
          <p:nvPr/>
        </p:nvSpPr>
        <p:spPr>
          <a:xfrm>
            <a:off x="11984448" y="6601029"/>
            <a:ext cx="2566319" cy="1090686"/>
          </a:xfrm>
          <a:custGeom>
            <a:avLst/>
            <a:gdLst/>
            <a:ahLst/>
            <a:cxnLst/>
            <a:rect l="l" t="t" r="r" b="b"/>
            <a:pathLst>
              <a:path w="2566319" h="1090686" extrusionOk="0">
                <a:moveTo>
                  <a:pt x="0" y="0"/>
                </a:moveTo>
                <a:lnTo>
                  <a:pt x="2566319" y="0"/>
                </a:lnTo>
                <a:lnTo>
                  <a:pt x="2566319" y="1090686"/>
                </a:lnTo>
                <a:lnTo>
                  <a:pt x="0" y="1090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0" name="Google Shape;450;p36"/>
          <p:cNvSpPr/>
          <p:nvPr/>
        </p:nvSpPr>
        <p:spPr>
          <a:xfrm>
            <a:off x="11206364" y="8211110"/>
            <a:ext cx="1276079" cy="1274484"/>
          </a:xfrm>
          <a:custGeom>
            <a:avLst/>
            <a:gdLst/>
            <a:ahLst/>
            <a:cxnLst/>
            <a:rect l="l" t="t" r="r" b="b"/>
            <a:pathLst>
              <a:path w="1276079" h="1274484" extrusionOk="0">
                <a:moveTo>
                  <a:pt x="0" y="0"/>
                </a:moveTo>
                <a:lnTo>
                  <a:pt x="1276079" y="0"/>
                </a:lnTo>
                <a:lnTo>
                  <a:pt x="1276079" y="1274484"/>
                </a:lnTo>
                <a:lnTo>
                  <a:pt x="0" y="127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1" name="Google Shape;451;p36"/>
          <p:cNvSpPr/>
          <p:nvPr/>
        </p:nvSpPr>
        <p:spPr>
          <a:xfrm>
            <a:off x="15230309" y="5334453"/>
            <a:ext cx="1121485" cy="1120083"/>
          </a:xfrm>
          <a:custGeom>
            <a:avLst/>
            <a:gdLst/>
            <a:ahLst/>
            <a:cxnLst/>
            <a:rect l="l" t="t" r="r" b="b"/>
            <a:pathLst>
              <a:path w="1121485" h="1120083" extrusionOk="0">
                <a:moveTo>
                  <a:pt x="0" y="0"/>
                </a:moveTo>
                <a:lnTo>
                  <a:pt x="1121485" y="0"/>
                </a:lnTo>
                <a:lnTo>
                  <a:pt x="1121485" y="1120083"/>
                </a:lnTo>
                <a:lnTo>
                  <a:pt x="0" y="11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2" name="Google Shape;452;p36"/>
          <p:cNvSpPr/>
          <p:nvPr/>
        </p:nvSpPr>
        <p:spPr>
          <a:xfrm>
            <a:off x="15024856" y="6629518"/>
            <a:ext cx="1159840" cy="1033707"/>
          </a:xfrm>
          <a:custGeom>
            <a:avLst/>
            <a:gdLst/>
            <a:ahLst/>
            <a:cxnLst/>
            <a:rect l="l" t="t" r="r" b="b"/>
            <a:pathLst>
              <a:path w="1159840" h="1033707" extrusionOk="0">
                <a:moveTo>
                  <a:pt x="0" y="0"/>
                </a:moveTo>
                <a:lnTo>
                  <a:pt x="1159840" y="0"/>
                </a:lnTo>
                <a:lnTo>
                  <a:pt x="1159840" y="1033708"/>
                </a:lnTo>
                <a:lnTo>
                  <a:pt x="0" y="1033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3" name="Google Shape;453;p36"/>
          <p:cNvSpPr/>
          <p:nvPr/>
        </p:nvSpPr>
        <p:spPr>
          <a:xfrm>
            <a:off x="16904944" y="4284082"/>
            <a:ext cx="784984" cy="823904"/>
          </a:xfrm>
          <a:custGeom>
            <a:avLst/>
            <a:gdLst/>
            <a:ahLst/>
            <a:cxnLst/>
            <a:rect l="l" t="t" r="r" b="b"/>
            <a:pathLst>
              <a:path w="784984" h="823904" extrusionOk="0">
                <a:moveTo>
                  <a:pt x="0" y="0"/>
                </a:moveTo>
                <a:lnTo>
                  <a:pt x="784984" y="0"/>
                </a:lnTo>
                <a:lnTo>
                  <a:pt x="784984" y="823904"/>
                </a:lnTo>
                <a:lnTo>
                  <a:pt x="0" y="823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4" name="Google Shape;454;p36"/>
          <p:cNvSpPr/>
          <p:nvPr/>
        </p:nvSpPr>
        <p:spPr>
          <a:xfrm>
            <a:off x="15764704" y="4325130"/>
            <a:ext cx="741807" cy="741807"/>
          </a:xfrm>
          <a:custGeom>
            <a:avLst/>
            <a:gdLst/>
            <a:ahLst/>
            <a:cxnLst/>
            <a:rect l="l" t="t" r="r" b="b"/>
            <a:pathLst>
              <a:path w="741807" h="741807" extrusionOk="0">
                <a:moveTo>
                  <a:pt x="0" y="0"/>
                </a:moveTo>
                <a:lnTo>
                  <a:pt x="741807" y="0"/>
                </a:lnTo>
                <a:lnTo>
                  <a:pt x="741807" y="741807"/>
                </a:lnTo>
                <a:lnTo>
                  <a:pt x="0" y="741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5" name="Google Shape;455;p36"/>
          <p:cNvSpPr/>
          <p:nvPr/>
        </p:nvSpPr>
        <p:spPr>
          <a:xfrm rot="10800000" flipH="1">
            <a:off x="15942748" y="8236600"/>
            <a:ext cx="1815961" cy="1223504"/>
          </a:xfrm>
          <a:custGeom>
            <a:avLst/>
            <a:gdLst/>
            <a:ahLst/>
            <a:cxnLst/>
            <a:rect l="l" t="t" r="r" b="b"/>
            <a:pathLst>
              <a:path w="1815961" h="1223504" extrusionOk="0">
                <a:moveTo>
                  <a:pt x="0" y="1223504"/>
                </a:moveTo>
                <a:lnTo>
                  <a:pt x="1815961" y="1223504"/>
                </a:lnTo>
                <a:lnTo>
                  <a:pt x="1815961" y="0"/>
                </a:lnTo>
                <a:lnTo>
                  <a:pt x="0" y="0"/>
                </a:lnTo>
                <a:lnTo>
                  <a:pt x="0" y="1223504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6" name="Google Shape;456;p36"/>
          <p:cNvSpPr/>
          <p:nvPr/>
        </p:nvSpPr>
        <p:spPr>
          <a:xfrm>
            <a:off x="16757650" y="5394590"/>
            <a:ext cx="1001059" cy="999808"/>
          </a:xfrm>
          <a:custGeom>
            <a:avLst/>
            <a:gdLst/>
            <a:ahLst/>
            <a:cxnLst/>
            <a:rect l="l" t="t" r="r" b="b"/>
            <a:pathLst>
              <a:path w="1001059" h="999808" extrusionOk="0">
                <a:moveTo>
                  <a:pt x="0" y="0"/>
                </a:moveTo>
                <a:lnTo>
                  <a:pt x="1001059" y="0"/>
                </a:lnTo>
                <a:lnTo>
                  <a:pt x="1001059" y="999808"/>
                </a:lnTo>
                <a:lnTo>
                  <a:pt x="0" y="999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7" name="Google Shape;457;p36"/>
          <p:cNvSpPr/>
          <p:nvPr/>
        </p:nvSpPr>
        <p:spPr>
          <a:xfrm>
            <a:off x="9144000" y="8210138"/>
            <a:ext cx="1278025" cy="1276428"/>
          </a:xfrm>
          <a:custGeom>
            <a:avLst/>
            <a:gdLst/>
            <a:ahLst/>
            <a:cxnLst/>
            <a:rect l="l" t="t" r="r" b="b"/>
            <a:pathLst>
              <a:path w="1278025" h="1276428" extrusionOk="0">
                <a:moveTo>
                  <a:pt x="0" y="0"/>
                </a:moveTo>
                <a:lnTo>
                  <a:pt x="1278025" y="0"/>
                </a:lnTo>
                <a:lnTo>
                  <a:pt x="1278025" y="1276428"/>
                </a:lnTo>
                <a:lnTo>
                  <a:pt x="0" y="1276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8" name="Google Shape;458;p36"/>
          <p:cNvSpPr/>
          <p:nvPr/>
        </p:nvSpPr>
        <p:spPr>
          <a:xfrm flipH="1">
            <a:off x="16658784" y="6597097"/>
            <a:ext cx="1099925" cy="1098550"/>
          </a:xfrm>
          <a:custGeom>
            <a:avLst/>
            <a:gdLst/>
            <a:ahLst/>
            <a:cxnLst/>
            <a:rect l="l" t="t" r="r" b="b"/>
            <a:pathLst>
              <a:path w="1099925" h="1098550" extrusionOk="0">
                <a:moveTo>
                  <a:pt x="1099925" y="0"/>
                </a:moveTo>
                <a:lnTo>
                  <a:pt x="0" y="0"/>
                </a:lnTo>
                <a:lnTo>
                  <a:pt x="0" y="1098550"/>
                </a:lnTo>
                <a:lnTo>
                  <a:pt x="1099925" y="1098550"/>
                </a:lnTo>
                <a:lnTo>
                  <a:pt x="1099925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9" name="Google Shape;459;p36"/>
          <p:cNvSpPr/>
          <p:nvPr/>
        </p:nvSpPr>
        <p:spPr>
          <a:xfrm>
            <a:off x="9144000" y="6745551"/>
            <a:ext cx="2366360" cy="801642"/>
          </a:xfrm>
          <a:custGeom>
            <a:avLst/>
            <a:gdLst/>
            <a:ahLst/>
            <a:cxnLst/>
            <a:rect l="l" t="t" r="r" b="b"/>
            <a:pathLst>
              <a:path w="2366360" h="801642" extrusionOk="0">
                <a:moveTo>
                  <a:pt x="0" y="0"/>
                </a:moveTo>
                <a:lnTo>
                  <a:pt x="2366360" y="0"/>
                </a:lnTo>
                <a:lnTo>
                  <a:pt x="2366360" y="801642"/>
                </a:lnTo>
                <a:lnTo>
                  <a:pt x="0" y="801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l="-185" r="-186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0" name="Google Shape;460;p36"/>
          <p:cNvSpPr/>
          <p:nvPr/>
        </p:nvSpPr>
        <p:spPr>
          <a:xfrm>
            <a:off x="12563459" y="5729159"/>
            <a:ext cx="2260993" cy="330670"/>
          </a:xfrm>
          <a:custGeom>
            <a:avLst/>
            <a:gdLst/>
            <a:ahLst/>
            <a:cxnLst/>
            <a:rect l="l" t="t" r="r" b="b"/>
            <a:pathLst>
              <a:path w="2260993" h="330670" extrusionOk="0">
                <a:moveTo>
                  <a:pt x="0" y="0"/>
                </a:moveTo>
                <a:lnTo>
                  <a:pt x="2260994" y="0"/>
                </a:lnTo>
                <a:lnTo>
                  <a:pt x="2260994" y="330670"/>
                </a:lnTo>
                <a:lnTo>
                  <a:pt x="0" y="330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1" name="Google Shape;461;p36"/>
          <p:cNvSpPr/>
          <p:nvPr/>
        </p:nvSpPr>
        <p:spPr>
          <a:xfrm>
            <a:off x="9144000" y="5815387"/>
            <a:ext cx="3013603" cy="158214"/>
          </a:xfrm>
          <a:custGeom>
            <a:avLst/>
            <a:gdLst/>
            <a:ahLst/>
            <a:cxnLst/>
            <a:rect l="l" t="t" r="r" b="b"/>
            <a:pathLst>
              <a:path w="3013603" h="158214" extrusionOk="0">
                <a:moveTo>
                  <a:pt x="0" y="0"/>
                </a:moveTo>
                <a:lnTo>
                  <a:pt x="3013603" y="0"/>
                </a:lnTo>
                <a:lnTo>
                  <a:pt x="3013603" y="158214"/>
                </a:lnTo>
                <a:lnTo>
                  <a:pt x="0" y="1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2" name="Google Shape;462;p36"/>
          <p:cNvSpPr/>
          <p:nvPr/>
        </p:nvSpPr>
        <p:spPr>
          <a:xfrm>
            <a:off x="13266782" y="8211110"/>
            <a:ext cx="1891628" cy="1274484"/>
          </a:xfrm>
          <a:custGeom>
            <a:avLst/>
            <a:gdLst/>
            <a:ahLst/>
            <a:cxnLst/>
            <a:rect l="l" t="t" r="r" b="b"/>
            <a:pathLst>
              <a:path w="1891628" h="1274484" extrusionOk="0">
                <a:moveTo>
                  <a:pt x="0" y="0"/>
                </a:moveTo>
                <a:lnTo>
                  <a:pt x="1891628" y="0"/>
                </a:lnTo>
                <a:lnTo>
                  <a:pt x="1891628" y="1274484"/>
                </a:lnTo>
                <a:lnTo>
                  <a:pt x="0" y="127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3" name="Google Shape;463;p36"/>
          <p:cNvSpPr txBox="1"/>
          <p:nvPr/>
        </p:nvSpPr>
        <p:spPr>
          <a:xfrm>
            <a:off x="10192471" y="3041382"/>
            <a:ext cx="7032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1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4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DESIGN ELEMENTS</a:t>
            </a:r>
            <a:endParaRPr/>
          </a:p>
        </p:txBody>
      </p:sp>
      <p:sp>
        <p:nvSpPr>
          <p:cNvPr id="464" name="Google Shape;464;p36"/>
          <p:cNvSpPr txBox="1"/>
          <p:nvPr/>
        </p:nvSpPr>
        <p:spPr>
          <a:xfrm>
            <a:off x="2413212" y="6776943"/>
            <a:ext cx="4698786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You can find these fonts online too.</a:t>
            </a:r>
            <a:endParaRPr/>
          </a:p>
        </p:txBody>
      </p:sp>
      <p:sp>
        <p:nvSpPr>
          <p:cNvPr id="465" name="Google Shape;465;p36"/>
          <p:cNvSpPr txBox="1"/>
          <p:nvPr/>
        </p:nvSpPr>
        <p:spPr>
          <a:xfrm>
            <a:off x="2697726" y="8238713"/>
            <a:ext cx="1221374" cy="2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#D4D4D4</a:t>
            </a:r>
            <a:endParaRPr/>
          </a:p>
        </p:txBody>
      </p:sp>
      <p:sp>
        <p:nvSpPr>
          <p:cNvPr id="466" name="Google Shape;466;p36"/>
          <p:cNvSpPr txBox="1"/>
          <p:nvPr/>
        </p:nvSpPr>
        <p:spPr>
          <a:xfrm>
            <a:off x="4141505" y="8238713"/>
            <a:ext cx="1221374" cy="2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#000000</a:t>
            </a:r>
            <a:endParaRPr/>
          </a:p>
        </p:txBody>
      </p:sp>
      <p:sp>
        <p:nvSpPr>
          <p:cNvPr id="467" name="Google Shape;467;p36"/>
          <p:cNvSpPr txBox="1"/>
          <p:nvPr/>
        </p:nvSpPr>
        <p:spPr>
          <a:xfrm>
            <a:off x="5585283" y="8238713"/>
            <a:ext cx="1221374" cy="2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#C1FF72</a:t>
            </a:r>
            <a:endParaRPr/>
          </a:p>
        </p:txBody>
      </p:sp>
      <p:sp>
        <p:nvSpPr>
          <p:cNvPr id="468" name="Google Shape;468;p36"/>
          <p:cNvSpPr txBox="1"/>
          <p:nvPr/>
        </p:nvSpPr>
        <p:spPr>
          <a:xfrm rot="-5400000">
            <a:off x="-649202" y="7106892"/>
            <a:ext cx="3150536" cy="74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COLORS</a:t>
            </a:r>
            <a:endParaRPr/>
          </a:p>
        </p:txBody>
      </p:sp>
      <p:sp>
        <p:nvSpPr>
          <p:cNvPr id="469" name="Google Shape;469;p36"/>
          <p:cNvSpPr txBox="1"/>
          <p:nvPr/>
        </p:nvSpPr>
        <p:spPr>
          <a:xfrm>
            <a:off x="2697726" y="3303499"/>
            <a:ext cx="4129758" cy="61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presentation template uses the following free fonts:</a:t>
            </a:r>
            <a:endParaRPr/>
          </a:p>
        </p:txBody>
      </p:sp>
      <p:sp>
        <p:nvSpPr>
          <p:cNvPr id="470" name="Google Shape;470;p36"/>
          <p:cNvSpPr txBox="1"/>
          <p:nvPr/>
        </p:nvSpPr>
        <p:spPr>
          <a:xfrm>
            <a:off x="3407848" y="4072022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Titles :</a:t>
            </a:r>
            <a:endParaRPr/>
          </a:p>
        </p:txBody>
      </p:sp>
      <p:sp>
        <p:nvSpPr>
          <p:cNvPr id="471" name="Google Shape;471;p36"/>
          <p:cNvSpPr txBox="1"/>
          <p:nvPr/>
        </p:nvSpPr>
        <p:spPr>
          <a:xfrm>
            <a:off x="3407848" y="4457874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Oswald</a:t>
            </a:r>
            <a:endParaRPr/>
          </a:p>
        </p:txBody>
      </p:sp>
      <p:sp>
        <p:nvSpPr>
          <p:cNvPr id="472" name="Google Shape;472;p36"/>
          <p:cNvSpPr txBox="1"/>
          <p:nvPr/>
        </p:nvSpPr>
        <p:spPr>
          <a:xfrm>
            <a:off x="3407848" y="4939075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Headers :</a:t>
            </a:r>
            <a:endParaRPr/>
          </a:p>
        </p:txBody>
      </p:sp>
      <p:sp>
        <p:nvSpPr>
          <p:cNvPr id="473" name="Google Shape;473;p36"/>
          <p:cNvSpPr txBox="1"/>
          <p:nvPr/>
        </p:nvSpPr>
        <p:spPr>
          <a:xfrm>
            <a:off x="3122524" y="5324928"/>
            <a:ext cx="3280161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3407848" y="5806128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Body Copy :</a:t>
            </a:r>
            <a:endParaRPr/>
          </a:p>
        </p:txBody>
      </p:sp>
      <p:sp>
        <p:nvSpPr>
          <p:cNvPr id="475" name="Google Shape;475;p36"/>
          <p:cNvSpPr txBox="1"/>
          <p:nvPr/>
        </p:nvSpPr>
        <p:spPr>
          <a:xfrm>
            <a:off x="2912285" y="6191981"/>
            <a:ext cx="3700639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/>
          </a:p>
        </p:txBody>
      </p:sp>
      <p:sp>
        <p:nvSpPr>
          <p:cNvPr id="476" name="Google Shape;476;p36"/>
          <p:cNvSpPr txBox="1"/>
          <p:nvPr/>
        </p:nvSpPr>
        <p:spPr>
          <a:xfrm rot="-5400000">
            <a:off x="-649202" y="3867958"/>
            <a:ext cx="3150536" cy="74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FONTS</a:t>
            </a:r>
            <a:endParaRPr/>
          </a:p>
        </p:txBody>
      </p:sp>
      <p:sp>
        <p:nvSpPr>
          <p:cNvPr id="477" name="Google Shape;477;p36"/>
          <p:cNvSpPr txBox="1"/>
          <p:nvPr/>
        </p:nvSpPr>
        <p:spPr>
          <a:xfrm>
            <a:off x="3925010" y="343259"/>
            <a:ext cx="10437980" cy="124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3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RESOURCE PAGE</a:t>
            </a:r>
            <a:endParaRPr/>
          </a:p>
        </p:txBody>
      </p:sp>
      <p:sp>
        <p:nvSpPr>
          <p:cNvPr id="478" name="Google Shape;478;p36"/>
          <p:cNvSpPr txBox="1"/>
          <p:nvPr/>
        </p:nvSpPr>
        <p:spPr>
          <a:xfrm>
            <a:off x="4579060" y="1639969"/>
            <a:ext cx="9129880" cy="3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7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 these design resources in your Canva Presentation.</a:t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9224896" y="4304606"/>
            <a:ext cx="967575" cy="782856"/>
          </a:xfrm>
          <a:custGeom>
            <a:avLst/>
            <a:gdLst/>
            <a:ahLst/>
            <a:cxnLst/>
            <a:rect l="l" t="t" r="r" b="b"/>
            <a:pathLst>
              <a:path w="967575" h="782856" extrusionOk="0">
                <a:moveTo>
                  <a:pt x="0" y="0"/>
                </a:moveTo>
                <a:lnTo>
                  <a:pt x="967575" y="0"/>
                </a:lnTo>
                <a:lnTo>
                  <a:pt x="967575" y="782856"/>
                </a:lnTo>
                <a:lnTo>
                  <a:pt x="0" y="782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0" name="Google Shape;480;p36"/>
          <p:cNvSpPr/>
          <p:nvPr/>
        </p:nvSpPr>
        <p:spPr>
          <a:xfrm>
            <a:off x="10590903" y="4245440"/>
            <a:ext cx="499749" cy="901187"/>
          </a:xfrm>
          <a:custGeom>
            <a:avLst/>
            <a:gdLst/>
            <a:ahLst/>
            <a:cxnLst/>
            <a:rect l="l" t="t" r="r" b="b"/>
            <a:pathLst>
              <a:path w="499749" h="901187" extrusionOk="0">
                <a:moveTo>
                  <a:pt x="0" y="0"/>
                </a:moveTo>
                <a:lnTo>
                  <a:pt x="499749" y="0"/>
                </a:lnTo>
                <a:lnTo>
                  <a:pt x="499749" y="901187"/>
                </a:lnTo>
                <a:lnTo>
                  <a:pt x="0" y="9011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1" name="Google Shape;481;p36"/>
          <p:cNvSpPr/>
          <p:nvPr/>
        </p:nvSpPr>
        <p:spPr>
          <a:xfrm>
            <a:off x="12512564" y="4364985"/>
            <a:ext cx="653671" cy="662098"/>
          </a:xfrm>
          <a:custGeom>
            <a:avLst/>
            <a:gdLst/>
            <a:ahLst/>
            <a:cxnLst/>
            <a:rect l="l" t="t" r="r" b="b"/>
            <a:pathLst>
              <a:path w="653671" h="662098" extrusionOk="0">
                <a:moveTo>
                  <a:pt x="0" y="0"/>
                </a:moveTo>
                <a:lnTo>
                  <a:pt x="653671" y="0"/>
                </a:lnTo>
                <a:lnTo>
                  <a:pt x="65367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2" name="Google Shape;482;p36"/>
          <p:cNvSpPr/>
          <p:nvPr/>
        </p:nvSpPr>
        <p:spPr>
          <a:xfrm>
            <a:off x="11489084" y="4392033"/>
            <a:ext cx="625048" cy="608001"/>
          </a:xfrm>
          <a:custGeom>
            <a:avLst/>
            <a:gdLst/>
            <a:ahLst/>
            <a:cxnLst/>
            <a:rect l="l" t="t" r="r" b="b"/>
            <a:pathLst>
              <a:path w="625048" h="608001" extrusionOk="0">
                <a:moveTo>
                  <a:pt x="0" y="0"/>
                </a:moveTo>
                <a:lnTo>
                  <a:pt x="625048" y="0"/>
                </a:lnTo>
                <a:lnTo>
                  <a:pt x="625048" y="608001"/>
                </a:lnTo>
                <a:lnTo>
                  <a:pt x="0" y="608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3" name="Google Shape;483;p36"/>
          <p:cNvSpPr/>
          <p:nvPr/>
        </p:nvSpPr>
        <p:spPr>
          <a:xfrm>
            <a:off x="14652979" y="4348466"/>
            <a:ext cx="713293" cy="695136"/>
          </a:xfrm>
          <a:custGeom>
            <a:avLst/>
            <a:gdLst/>
            <a:ahLst/>
            <a:cxnLst/>
            <a:rect l="l" t="t" r="r" b="b"/>
            <a:pathLst>
              <a:path w="713293" h="695136" extrusionOk="0">
                <a:moveTo>
                  <a:pt x="0" y="0"/>
                </a:moveTo>
                <a:lnTo>
                  <a:pt x="713293" y="0"/>
                </a:lnTo>
                <a:lnTo>
                  <a:pt x="713293" y="695136"/>
                </a:lnTo>
                <a:lnTo>
                  <a:pt x="0" y="69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4" name="Google Shape;484;p36"/>
          <p:cNvSpPr/>
          <p:nvPr/>
        </p:nvSpPr>
        <p:spPr>
          <a:xfrm>
            <a:off x="13564668" y="4389978"/>
            <a:ext cx="689879" cy="612111"/>
          </a:xfrm>
          <a:custGeom>
            <a:avLst/>
            <a:gdLst/>
            <a:ahLst/>
            <a:cxnLst/>
            <a:rect l="l" t="t" r="r" b="b"/>
            <a:pathLst>
              <a:path w="689879" h="612111" extrusionOk="0">
                <a:moveTo>
                  <a:pt x="0" y="0"/>
                </a:moveTo>
                <a:lnTo>
                  <a:pt x="689879" y="0"/>
                </a:lnTo>
                <a:lnTo>
                  <a:pt x="689879" y="612111"/>
                </a:lnTo>
                <a:lnTo>
                  <a:pt x="0" y="6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32325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7"/>
          <p:cNvPicPr preferRelativeResize="0"/>
          <p:nvPr/>
        </p:nvPicPr>
        <p:blipFill rotWithShape="1">
          <a:blip r:embed="rId3">
            <a:alphaModFix/>
          </a:blip>
          <a:srcRect b="34929"/>
          <a:stretch/>
        </p:blipFill>
        <p:spPr>
          <a:xfrm>
            <a:off x="939650" y="3097654"/>
            <a:ext cx="16408673" cy="71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7"/>
          <p:cNvSpPr txBox="1"/>
          <p:nvPr/>
        </p:nvSpPr>
        <p:spPr>
          <a:xfrm>
            <a:off x="1359985" y="622826"/>
            <a:ext cx="15568031" cy="186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  <a:endParaRPr/>
          </a:p>
        </p:txBody>
      </p:sp>
      <p:sp>
        <p:nvSpPr>
          <p:cNvPr id="491" name="Google Shape;491;p37"/>
          <p:cNvSpPr txBox="1"/>
          <p:nvPr/>
        </p:nvSpPr>
        <p:spPr>
          <a:xfrm>
            <a:off x="6280828" y="2659594"/>
            <a:ext cx="5726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7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492" name="Google Shape;492;p37"/>
          <p:cNvSpPr txBox="1"/>
          <p:nvPr/>
        </p:nvSpPr>
        <p:spPr>
          <a:xfrm>
            <a:off x="10282731" y="7660481"/>
            <a:ext cx="4948823" cy="47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1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 the photos</a:t>
            </a:r>
            <a:endParaRPr/>
          </a:p>
        </p:txBody>
      </p:sp>
      <p:sp>
        <p:nvSpPr>
          <p:cNvPr id="493" name="Google Shape;493;p37"/>
          <p:cNvSpPr txBox="1"/>
          <p:nvPr/>
        </p:nvSpPr>
        <p:spPr>
          <a:xfrm>
            <a:off x="9663305" y="6224962"/>
            <a:ext cx="6187674" cy="83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86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PEXELS, PIXABAY</a:t>
            </a:r>
            <a:endParaRPr/>
          </a:p>
        </p:txBody>
      </p:sp>
      <p:sp>
        <p:nvSpPr>
          <p:cNvPr id="494" name="Google Shape;494;p37"/>
          <p:cNvSpPr txBox="1"/>
          <p:nvPr/>
        </p:nvSpPr>
        <p:spPr>
          <a:xfrm>
            <a:off x="2849536" y="7660481"/>
            <a:ext cx="5644063" cy="47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1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 the presentation template</a:t>
            </a:r>
            <a:endParaRPr/>
          </a:p>
        </p:txBody>
      </p:sp>
      <p:cxnSp>
        <p:nvCxnSpPr>
          <p:cNvPr id="495" name="Google Shape;495;p37"/>
          <p:cNvCxnSpPr/>
          <p:nvPr/>
        </p:nvCxnSpPr>
        <p:spPr>
          <a:xfrm rot="10800000">
            <a:off x="9144000" y="5626499"/>
            <a:ext cx="0" cy="3247006"/>
          </a:xfrm>
          <a:prstGeom prst="straightConnector1">
            <a:avLst/>
          </a:prstGeom>
          <a:noFill/>
          <a:ln w="38100" cap="flat" cmpd="sng">
            <a:solidFill>
              <a:srgbClr val="C1FF7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6" name="Google Shape;4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375" y="6085100"/>
            <a:ext cx="4468374" cy="1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DEA0536E-D6E7-A060-AF06-5460D9B9A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EB25742-43AA-A0ED-E489-2C7388BC5842}"/>
              </a:ext>
            </a:extLst>
          </p:cNvPr>
          <p:cNvSpPr/>
          <p:nvPr/>
        </p:nvSpPr>
        <p:spPr>
          <a:xfrm>
            <a:off x="4878065" y="823020"/>
            <a:ext cx="12181306" cy="86284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34037B-3276-950B-B96C-052CDBFC6D77}"/>
              </a:ext>
            </a:extLst>
          </p:cNvPr>
          <p:cNvSpPr/>
          <p:nvPr/>
        </p:nvSpPr>
        <p:spPr>
          <a:xfrm>
            <a:off x="6455988" y="614733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DB6C06-9634-BF1E-7A07-13FD530B23F8}"/>
              </a:ext>
            </a:extLst>
          </p:cNvPr>
          <p:cNvSpPr/>
          <p:nvPr/>
        </p:nvSpPr>
        <p:spPr>
          <a:xfrm>
            <a:off x="8093004" y="612936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5796BE-BB03-05A0-D304-1F3A9BCB91F1}"/>
              </a:ext>
            </a:extLst>
          </p:cNvPr>
          <p:cNvSpPr/>
          <p:nvPr/>
        </p:nvSpPr>
        <p:spPr>
          <a:xfrm>
            <a:off x="14643959" y="6161448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9119F83-3DB1-3822-16B4-8F09A5270D8E}"/>
              </a:ext>
            </a:extLst>
          </p:cNvPr>
          <p:cNvSpPr/>
          <p:nvPr/>
        </p:nvSpPr>
        <p:spPr>
          <a:xfrm>
            <a:off x="11370623" y="6161448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F3CEA8-AD92-9B14-734F-6B581A175004}"/>
              </a:ext>
            </a:extLst>
          </p:cNvPr>
          <p:cNvSpPr/>
          <p:nvPr/>
        </p:nvSpPr>
        <p:spPr>
          <a:xfrm>
            <a:off x="13007639" y="618473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DC050426-CB51-C0FD-9EF2-31FBD2EE0853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Button Piano Layout</a:t>
            </a:r>
            <a:endParaRPr sz="6600" dirty="0"/>
          </a:p>
        </p:txBody>
      </p:sp>
      <p:sp>
        <p:nvSpPr>
          <p:cNvPr id="146" name="!!T2S">
            <a:extLst>
              <a:ext uri="{FF2B5EF4-FFF2-40B4-BE49-F238E27FC236}">
                <a16:creationId xmlns:a16="http://schemas.microsoft.com/office/drawing/2014/main" id="{365503BA-BC59-9136-E2D4-B80CCA9B0962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1" name="T2N">
            <a:extLst>
              <a:ext uri="{FF2B5EF4-FFF2-40B4-BE49-F238E27FC236}">
                <a16:creationId xmlns:a16="http://schemas.microsoft.com/office/drawing/2014/main" id="{6B611A95-1956-13DE-2CC1-1542B059A773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44" name="!!T3S">
            <a:extLst>
              <a:ext uri="{FF2B5EF4-FFF2-40B4-BE49-F238E27FC236}">
                <a16:creationId xmlns:a16="http://schemas.microsoft.com/office/drawing/2014/main" id="{C2BB5DC2-5EF9-442E-5AB5-F9E0D35BF818}"/>
              </a:ext>
            </a:extLst>
          </p:cNvPr>
          <p:cNvSpPr/>
          <p:nvPr/>
        </p:nvSpPr>
        <p:spPr>
          <a:xfrm>
            <a:off x="-1" y="2551212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50" name="T2T">
            <a:extLst>
              <a:ext uri="{FF2B5EF4-FFF2-40B4-BE49-F238E27FC236}">
                <a16:creationId xmlns:a16="http://schemas.microsoft.com/office/drawing/2014/main" id="{4BC24FB0-4354-9583-A327-D52BB21D5904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7’’ Display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!!T1S">
            <a:extLst>
              <a:ext uri="{FF2B5EF4-FFF2-40B4-BE49-F238E27FC236}">
                <a16:creationId xmlns:a16="http://schemas.microsoft.com/office/drawing/2014/main" id="{14FCA91D-9F13-FFAA-23C1-DF65CFAC0241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" name="!!T4S">
            <a:extLst>
              <a:ext uri="{FF2B5EF4-FFF2-40B4-BE49-F238E27FC236}">
                <a16:creationId xmlns:a16="http://schemas.microsoft.com/office/drawing/2014/main" id="{71423CF6-C9FF-C813-DFE1-1EC021418F7C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" name="T4N">
            <a:extLst>
              <a:ext uri="{FF2B5EF4-FFF2-40B4-BE49-F238E27FC236}">
                <a16:creationId xmlns:a16="http://schemas.microsoft.com/office/drawing/2014/main" id="{039D6F9E-6588-417F-96E8-3FC65F1AFA6E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9" name="T4T">
            <a:extLst>
              <a:ext uri="{FF2B5EF4-FFF2-40B4-BE49-F238E27FC236}">
                <a16:creationId xmlns:a16="http://schemas.microsoft.com/office/drawing/2014/main" id="{77BA0C43-DFE7-D3AB-402F-490B480612C6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Oswald"/>
                <a:sym typeface="Oswald"/>
              </a:rPr>
              <a:t>Future?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1T">
            <a:extLst>
              <a:ext uri="{FF2B5EF4-FFF2-40B4-BE49-F238E27FC236}">
                <a16:creationId xmlns:a16="http://schemas.microsoft.com/office/drawing/2014/main" id="{B8504FFB-98FF-6535-E3E7-21A58A28DC0A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4" name="T1T">
            <a:extLst>
              <a:ext uri="{FF2B5EF4-FFF2-40B4-BE49-F238E27FC236}">
                <a16:creationId xmlns:a16="http://schemas.microsoft.com/office/drawing/2014/main" id="{945247AE-95EB-5976-AE73-07A016E42190}"/>
              </a:ext>
            </a:extLst>
          </p:cNvPr>
          <p:cNvSpPr txBox="1"/>
          <p:nvPr/>
        </p:nvSpPr>
        <p:spPr>
          <a:xfrm>
            <a:off x="507115" y="945707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</a:p>
        </p:txBody>
      </p:sp>
      <p:sp>
        <p:nvSpPr>
          <p:cNvPr id="148" name="T3T">
            <a:extLst>
              <a:ext uri="{FF2B5EF4-FFF2-40B4-BE49-F238E27FC236}">
                <a16:creationId xmlns:a16="http://schemas.microsoft.com/office/drawing/2014/main" id="{E9EB5C09-E580-A7B7-3C36-2BDCE202566F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3N">
            <a:extLst>
              <a:ext uri="{FF2B5EF4-FFF2-40B4-BE49-F238E27FC236}">
                <a16:creationId xmlns:a16="http://schemas.microsoft.com/office/drawing/2014/main" id="{05381A9B-657A-54B6-AF89-56CF10714D41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96FEAE-3D3E-287B-2D68-8AF7863C1CA3}"/>
              </a:ext>
            </a:extLst>
          </p:cNvPr>
          <p:cNvSpPr/>
          <p:nvPr/>
        </p:nvSpPr>
        <p:spPr>
          <a:xfrm>
            <a:off x="5580706" y="7917898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3EE6F9-D513-7B30-D13F-8198E6DDC015}"/>
              </a:ext>
            </a:extLst>
          </p:cNvPr>
          <p:cNvSpPr/>
          <p:nvPr/>
        </p:nvSpPr>
        <p:spPr>
          <a:xfrm>
            <a:off x="7217722" y="789993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C604E89-623B-DF68-D4F4-3E2E1E89C515}"/>
              </a:ext>
            </a:extLst>
          </p:cNvPr>
          <p:cNvSpPr/>
          <p:nvPr/>
        </p:nvSpPr>
        <p:spPr>
          <a:xfrm>
            <a:off x="8858325" y="793830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DB4635-F499-D869-B995-5F5832C10576}"/>
              </a:ext>
            </a:extLst>
          </p:cNvPr>
          <p:cNvSpPr/>
          <p:nvPr/>
        </p:nvSpPr>
        <p:spPr>
          <a:xfrm>
            <a:off x="10495341" y="7932015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95DB70-2568-DEDA-BDA3-31250D486E35}"/>
              </a:ext>
            </a:extLst>
          </p:cNvPr>
          <p:cNvSpPr/>
          <p:nvPr/>
        </p:nvSpPr>
        <p:spPr>
          <a:xfrm>
            <a:off x="12132357" y="795530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5C2194-97D8-4E43-A3DF-5A561B25855E}"/>
              </a:ext>
            </a:extLst>
          </p:cNvPr>
          <p:cNvSpPr/>
          <p:nvPr/>
        </p:nvSpPr>
        <p:spPr>
          <a:xfrm>
            <a:off x="13769373" y="790481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039541-7A4A-9E22-7820-51273B8E44F4}"/>
              </a:ext>
            </a:extLst>
          </p:cNvPr>
          <p:cNvSpPr/>
          <p:nvPr/>
        </p:nvSpPr>
        <p:spPr>
          <a:xfrm>
            <a:off x="15406389" y="7928106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36F61A1-8CC8-3F93-F872-298B23221186}"/>
              </a:ext>
            </a:extLst>
          </p:cNvPr>
          <p:cNvSpPr/>
          <p:nvPr/>
        </p:nvSpPr>
        <p:spPr>
          <a:xfrm>
            <a:off x="7718381" y="1417296"/>
            <a:ext cx="6506062" cy="4005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8F45010-0C48-922C-4490-960574087C6A}"/>
              </a:ext>
            </a:extLst>
          </p:cNvPr>
          <p:cNvSpPr txBox="1"/>
          <p:nvPr/>
        </p:nvSpPr>
        <p:spPr>
          <a:xfrm>
            <a:off x="370968" y="-8970068"/>
            <a:ext cx="2876876" cy="8925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rgbClr val="FFC000"/>
                </a:solidFill>
              </a:rPr>
              <a:t>MIDI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000" dirty="0">
                <a:solidFill>
                  <a:srgbClr val="FFC000"/>
                </a:solidFill>
              </a:rPr>
              <a:t>IN - OUT - THRU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6944A9-B12C-CBC0-2B24-80F597E3B42F}"/>
              </a:ext>
            </a:extLst>
          </p:cNvPr>
          <p:cNvSpPr txBox="1"/>
          <p:nvPr/>
        </p:nvSpPr>
        <p:spPr>
          <a:xfrm>
            <a:off x="10824806" y="-12263210"/>
            <a:ext cx="2891992" cy="8925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rgbClr val="FFC000"/>
                </a:solidFill>
              </a:rPr>
              <a:t>NETWORK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000" dirty="0">
                <a:solidFill>
                  <a:srgbClr val="FFC000"/>
                </a:solidFill>
              </a:rPr>
              <a:t>CAT5 / WLAN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6068786-1E89-F9F0-EB75-DB1902CF72D6}"/>
              </a:ext>
            </a:extLst>
          </p:cNvPr>
          <p:cNvSpPr txBox="1"/>
          <p:nvPr/>
        </p:nvSpPr>
        <p:spPr>
          <a:xfrm>
            <a:off x="20449256" y="-15810828"/>
            <a:ext cx="2908815" cy="8925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rgbClr val="FFC000"/>
                </a:solidFill>
              </a:rPr>
              <a:t>USB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000" dirty="0">
                <a:solidFill>
                  <a:srgbClr val="FFC000"/>
                </a:solidFill>
              </a:rPr>
              <a:t>2.0 / 3.0</a:t>
            </a:r>
          </a:p>
        </p:txBody>
      </p:sp>
    </p:spTree>
    <p:extLst>
      <p:ext uri="{BB962C8B-B14F-4D97-AF65-F5344CB8AC3E}">
        <p14:creationId xmlns:p14="http://schemas.microsoft.com/office/powerpoint/2010/main" val="980779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7DA12984-634F-A1E6-F5EC-50ECA2067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Elektronik, Fernbedienung, Im Haus, Nacht enthält.&#10;&#10;Automatisch generierte Beschreibung">
            <a:extLst>
              <a:ext uri="{FF2B5EF4-FFF2-40B4-BE49-F238E27FC236}">
                <a16:creationId xmlns:a16="http://schemas.microsoft.com/office/drawing/2014/main" id="{BD156A11-1B46-B7C9-545A-64643683B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66" y="-40144"/>
            <a:ext cx="18539983" cy="10428741"/>
          </a:xfrm>
          <a:prstGeom prst="rect">
            <a:avLst/>
          </a:prstGeom>
        </p:spPr>
      </p:pic>
      <p:sp>
        <p:nvSpPr>
          <p:cNvPr id="144" name="!!T4S">
            <a:extLst>
              <a:ext uri="{FF2B5EF4-FFF2-40B4-BE49-F238E27FC236}">
                <a16:creationId xmlns:a16="http://schemas.microsoft.com/office/drawing/2014/main" id="{AD37D316-8F31-C14C-5A00-8D4B73D4949A}"/>
              </a:ext>
            </a:extLst>
          </p:cNvPr>
          <p:cNvSpPr/>
          <p:nvPr/>
        </p:nvSpPr>
        <p:spPr>
          <a:xfrm>
            <a:off x="0" y="2608787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2" name="!!T2S">
            <a:extLst>
              <a:ext uri="{FF2B5EF4-FFF2-40B4-BE49-F238E27FC236}">
                <a16:creationId xmlns:a16="http://schemas.microsoft.com/office/drawing/2014/main" id="{76468D2B-EE64-7146-4C13-CDD4183ABE85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17D5F2B9-2D6D-EF45-CD63-E885DE9C4EAC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?</a:t>
            </a:r>
            <a:endParaRPr sz="6600" dirty="0"/>
          </a:p>
        </p:txBody>
      </p:sp>
      <p:sp>
        <p:nvSpPr>
          <p:cNvPr id="146" name="!!T3S">
            <a:extLst>
              <a:ext uri="{FF2B5EF4-FFF2-40B4-BE49-F238E27FC236}">
                <a16:creationId xmlns:a16="http://schemas.microsoft.com/office/drawing/2014/main" id="{A584AB6D-C381-87D2-5974-59780FDC6E59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" name="T2N">
            <a:extLst>
              <a:ext uri="{FF2B5EF4-FFF2-40B4-BE49-F238E27FC236}">
                <a16:creationId xmlns:a16="http://schemas.microsoft.com/office/drawing/2014/main" id="{545044B0-18D8-7159-BEB1-174B35D745E7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4" name="T2T">
            <a:extLst>
              <a:ext uri="{FF2B5EF4-FFF2-40B4-BE49-F238E27FC236}">
                <a16:creationId xmlns:a16="http://schemas.microsoft.com/office/drawing/2014/main" id="{15B5445D-A9A9-AF4E-6BE5-147A3B758F64}"/>
              </a:ext>
            </a:extLst>
          </p:cNvPr>
          <p:cNvSpPr txBox="1"/>
          <p:nvPr/>
        </p:nvSpPr>
        <p:spPr>
          <a:xfrm>
            <a:off x="507115" y="945707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7’’ Display</a:t>
            </a:r>
          </a:p>
        </p:txBody>
      </p:sp>
      <p:sp>
        <p:nvSpPr>
          <p:cNvPr id="148" name="T4T">
            <a:extLst>
              <a:ext uri="{FF2B5EF4-FFF2-40B4-BE49-F238E27FC236}">
                <a16:creationId xmlns:a16="http://schemas.microsoft.com/office/drawing/2014/main" id="{FE1C0A87-3AB1-D331-1300-083840EAF48F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>
                <a:solidFill>
                  <a:schemeClr val="bg1"/>
                </a:solidFill>
                <a:latin typeface="Oswald"/>
                <a:sym typeface="Oswald"/>
              </a:rPr>
              <a:t>Future?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4N">
            <a:extLst>
              <a:ext uri="{FF2B5EF4-FFF2-40B4-BE49-F238E27FC236}">
                <a16:creationId xmlns:a16="http://schemas.microsoft.com/office/drawing/2014/main" id="{E8F06227-C91C-9988-F712-B34E5ABA26E4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1" name="T3N">
            <a:extLst>
              <a:ext uri="{FF2B5EF4-FFF2-40B4-BE49-F238E27FC236}">
                <a16:creationId xmlns:a16="http://schemas.microsoft.com/office/drawing/2014/main" id="{B48AFDA3-033D-EC69-D46F-97A88CF7919F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50" name="T3T">
            <a:extLst>
              <a:ext uri="{FF2B5EF4-FFF2-40B4-BE49-F238E27FC236}">
                <a16:creationId xmlns:a16="http://schemas.microsoft.com/office/drawing/2014/main" id="{7670E7BE-D689-E60D-A138-0DADD25A2080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Oswald"/>
                <a:sym typeface="Oswald"/>
              </a:rPr>
              <a:t>Piano Layout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01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92522AC4-B807-ED38-FBED-FDDC8F5AF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C3B14F7-733B-27FC-F778-731DA6AC8FD4}"/>
              </a:ext>
            </a:extLst>
          </p:cNvPr>
          <p:cNvSpPr/>
          <p:nvPr/>
        </p:nvSpPr>
        <p:spPr>
          <a:xfrm>
            <a:off x="6455988" y="614733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2E5FD6-C874-B5B2-36E5-A7D8A63CAA52}"/>
              </a:ext>
            </a:extLst>
          </p:cNvPr>
          <p:cNvSpPr/>
          <p:nvPr/>
        </p:nvSpPr>
        <p:spPr>
          <a:xfrm>
            <a:off x="8093004" y="612936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E2DAB1-C246-D7B1-5A6B-F878E412931E}"/>
              </a:ext>
            </a:extLst>
          </p:cNvPr>
          <p:cNvSpPr/>
          <p:nvPr/>
        </p:nvSpPr>
        <p:spPr>
          <a:xfrm>
            <a:off x="14643959" y="6161448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78E2B2-35F6-FBB1-1B55-3F5DB96FEC00}"/>
              </a:ext>
            </a:extLst>
          </p:cNvPr>
          <p:cNvSpPr/>
          <p:nvPr/>
        </p:nvSpPr>
        <p:spPr>
          <a:xfrm>
            <a:off x="11370623" y="6161448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CA3829-62ED-C329-2F18-44711F878093}"/>
              </a:ext>
            </a:extLst>
          </p:cNvPr>
          <p:cNvSpPr/>
          <p:nvPr/>
        </p:nvSpPr>
        <p:spPr>
          <a:xfrm>
            <a:off x="13007639" y="618473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98E055BF-4082-E75C-97D4-A9A641B515E8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Front</a:t>
            </a:r>
            <a:endParaRPr sz="6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AD9305-E921-F2A0-60BC-443AFD609441}"/>
              </a:ext>
            </a:extLst>
          </p:cNvPr>
          <p:cNvSpPr/>
          <p:nvPr/>
        </p:nvSpPr>
        <p:spPr>
          <a:xfrm>
            <a:off x="5580706" y="7917898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BEB87E-2B97-BBD9-D7D0-93FC488BA353}"/>
              </a:ext>
            </a:extLst>
          </p:cNvPr>
          <p:cNvSpPr/>
          <p:nvPr/>
        </p:nvSpPr>
        <p:spPr>
          <a:xfrm>
            <a:off x="7217722" y="789993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F5D83A-5E0D-F398-3628-05467ED39F09}"/>
              </a:ext>
            </a:extLst>
          </p:cNvPr>
          <p:cNvSpPr/>
          <p:nvPr/>
        </p:nvSpPr>
        <p:spPr>
          <a:xfrm>
            <a:off x="8858325" y="7938301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DB5B6A-EEE8-E7CA-4081-E9FDADF07FE9}"/>
              </a:ext>
            </a:extLst>
          </p:cNvPr>
          <p:cNvSpPr/>
          <p:nvPr/>
        </p:nvSpPr>
        <p:spPr>
          <a:xfrm>
            <a:off x="10495341" y="7932015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ECDBF60-C52E-4516-8532-2CB319188615}"/>
              </a:ext>
            </a:extLst>
          </p:cNvPr>
          <p:cNvSpPr/>
          <p:nvPr/>
        </p:nvSpPr>
        <p:spPr>
          <a:xfrm>
            <a:off x="12132357" y="7955304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723B59-7CA0-B346-51E6-EDAB534AA4D2}"/>
              </a:ext>
            </a:extLst>
          </p:cNvPr>
          <p:cNvSpPr/>
          <p:nvPr/>
        </p:nvSpPr>
        <p:spPr>
          <a:xfrm>
            <a:off x="13769373" y="7904817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E9DF1D-457B-7611-BBDD-1429438EE236}"/>
              </a:ext>
            </a:extLst>
          </p:cNvPr>
          <p:cNvSpPr/>
          <p:nvPr/>
        </p:nvSpPr>
        <p:spPr>
          <a:xfrm>
            <a:off x="15406389" y="7928106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FFE2378-E41B-D1CD-130F-0C6A218C955F}"/>
              </a:ext>
            </a:extLst>
          </p:cNvPr>
          <p:cNvSpPr/>
          <p:nvPr/>
        </p:nvSpPr>
        <p:spPr>
          <a:xfrm>
            <a:off x="7718381" y="1417296"/>
            <a:ext cx="6506062" cy="4005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LT">
            <a:extLst>
              <a:ext uri="{FF2B5EF4-FFF2-40B4-BE49-F238E27FC236}">
                <a16:creationId xmlns:a16="http://schemas.microsoft.com/office/drawing/2014/main" id="{AFD2C414-D6D9-0BF6-A1AA-BD0CE6F8BE28}"/>
              </a:ext>
            </a:extLst>
          </p:cNvPr>
          <p:cNvCxnSpPr>
            <a:cxnSpLocks/>
          </p:cNvCxnSpPr>
          <p:nvPr/>
        </p:nvCxnSpPr>
        <p:spPr>
          <a:xfrm>
            <a:off x="4875543" y="844062"/>
            <a:ext cx="12151911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R">
            <a:extLst>
              <a:ext uri="{FF2B5EF4-FFF2-40B4-BE49-F238E27FC236}">
                <a16:creationId xmlns:a16="http://schemas.microsoft.com/office/drawing/2014/main" id="{5482085C-8C19-6397-5D7F-AF7F728540C9}"/>
              </a:ext>
            </a:extLst>
          </p:cNvPr>
          <p:cNvCxnSpPr>
            <a:cxnSpLocks/>
          </p:cNvCxnSpPr>
          <p:nvPr/>
        </p:nvCxnSpPr>
        <p:spPr>
          <a:xfrm>
            <a:off x="17027454" y="844062"/>
            <a:ext cx="0" cy="8665698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LB">
            <a:extLst>
              <a:ext uri="{FF2B5EF4-FFF2-40B4-BE49-F238E27FC236}">
                <a16:creationId xmlns:a16="http://schemas.microsoft.com/office/drawing/2014/main" id="{F1E7E785-9D74-42A4-523E-F1BBCCAAA11D}"/>
              </a:ext>
            </a:extLst>
          </p:cNvPr>
          <p:cNvCxnSpPr/>
          <p:nvPr/>
        </p:nvCxnSpPr>
        <p:spPr>
          <a:xfrm flipH="1">
            <a:off x="4875543" y="9509760"/>
            <a:ext cx="12151911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LL">
            <a:extLst>
              <a:ext uri="{FF2B5EF4-FFF2-40B4-BE49-F238E27FC236}">
                <a16:creationId xmlns:a16="http://schemas.microsoft.com/office/drawing/2014/main" id="{E932049B-767B-FFBE-939D-4038361D2253}"/>
              </a:ext>
            </a:extLst>
          </p:cNvPr>
          <p:cNvCxnSpPr/>
          <p:nvPr/>
        </p:nvCxnSpPr>
        <p:spPr>
          <a:xfrm flipV="1">
            <a:off x="4875543" y="844062"/>
            <a:ext cx="0" cy="8665698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rapez 42">
            <a:extLst>
              <a:ext uri="{FF2B5EF4-FFF2-40B4-BE49-F238E27FC236}">
                <a16:creationId xmlns:a16="http://schemas.microsoft.com/office/drawing/2014/main" id="{7E75361C-B5DC-AA7B-0C5F-37B90D894049}"/>
              </a:ext>
            </a:extLst>
          </p:cNvPr>
          <p:cNvSpPr/>
          <p:nvPr/>
        </p:nvSpPr>
        <p:spPr>
          <a:xfrm rot="10800000">
            <a:off x="7747657" y="1434298"/>
            <a:ext cx="6476785" cy="3988365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C20DA9B7-112A-DFB4-565E-BE78CEC052F1}"/>
              </a:ext>
            </a:extLst>
          </p:cNvPr>
          <p:cNvSpPr/>
          <p:nvPr/>
        </p:nvSpPr>
        <p:spPr>
          <a:xfrm>
            <a:off x="5523002" y="-3455851"/>
            <a:ext cx="10797787" cy="2885913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8" name="MIDI">
            <a:extLst>
              <a:ext uri="{FF2B5EF4-FFF2-40B4-BE49-F238E27FC236}">
                <a16:creationId xmlns:a16="http://schemas.microsoft.com/office/drawing/2014/main" id="{E8366C98-A3A4-B100-A191-7C28B16A8DCC}"/>
              </a:ext>
            </a:extLst>
          </p:cNvPr>
          <p:cNvSpPr txBox="1"/>
          <p:nvPr/>
        </p:nvSpPr>
        <p:spPr>
          <a:xfrm>
            <a:off x="2171036" y="-8360244"/>
            <a:ext cx="2876876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MIDI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IN - OUT - THRU</a:t>
            </a:r>
          </a:p>
        </p:txBody>
      </p:sp>
      <p:sp>
        <p:nvSpPr>
          <p:cNvPr id="132" name="!!T7S">
            <a:extLst>
              <a:ext uri="{FF2B5EF4-FFF2-40B4-BE49-F238E27FC236}">
                <a16:creationId xmlns:a16="http://schemas.microsoft.com/office/drawing/2014/main" id="{B94E10B5-243A-22F9-A2D8-F806DDCF9698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3" name="T7N">
            <a:extLst>
              <a:ext uri="{FF2B5EF4-FFF2-40B4-BE49-F238E27FC236}">
                <a16:creationId xmlns:a16="http://schemas.microsoft.com/office/drawing/2014/main" id="{7F25DB29-3C97-C841-97AB-34FDBC7B4BBD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34" name="T7T">
            <a:extLst>
              <a:ext uri="{FF2B5EF4-FFF2-40B4-BE49-F238E27FC236}">
                <a16:creationId xmlns:a16="http://schemas.microsoft.com/office/drawing/2014/main" id="{7570E13E-BC52-0F37-E095-0CFB66195869}"/>
              </a:ext>
            </a:extLst>
          </p:cNvPr>
          <p:cNvSpPr txBox="1"/>
          <p:nvPr/>
        </p:nvSpPr>
        <p:spPr>
          <a:xfrm>
            <a:off x="507115" y="8399350"/>
            <a:ext cx="2184206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swald"/>
                <a:sym typeface="Oswald"/>
              </a:rPr>
              <a:t>MIDI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!!T6S">
            <a:extLst>
              <a:ext uri="{FF2B5EF4-FFF2-40B4-BE49-F238E27FC236}">
                <a16:creationId xmlns:a16="http://schemas.microsoft.com/office/drawing/2014/main" id="{00A428B7-6CA5-BC7D-4BFF-05C9FFCFD94E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7" name="T6N">
            <a:extLst>
              <a:ext uri="{FF2B5EF4-FFF2-40B4-BE49-F238E27FC236}">
                <a16:creationId xmlns:a16="http://schemas.microsoft.com/office/drawing/2014/main" id="{22EFF1EE-D966-B9B8-8CA6-B38FF650B517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58" name="T6T">
            <a:extLst>
              <a:ext uri="{FF2B5EF4-FFF2-40B4-BE49-F238E27FC236}">
                <a16:creationId xmlns:a16="http://schemas.microsoft.com/office/drawing/2014/main" id="{D0171DB6-EE27-0FE4-4269-EFE6DB4F61BE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Oswald"/>
                <a:sym typeface="Oswald"/>
              </a:rPr>
              <a:t>Rear view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!!T5S">
            <a:extLst>
              <a:ext uri="{FF2B5EF4-FFF2-40B4-BE49-F238E27FC236}">
                <a16:creationId xmlns:a16="http://schemas.microsoft.com/office/drawing/2014/main" id="{874F4A50-3D40-33F6-7989-4F1D91C47C80}"/>
              </a:ext>
            </a:extLst>
          </p:cNvPr>
          <p:cNvSpPr/>
          <p:nvPr/>
        </p:nvSpPr>
        <p:spPr>
          <a:xfrm>
            <a:off x="0" y="2551212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62" name="T5N">
            <a:extLst>
              <a:ext uri="{FF2B5EF4-FFF2-40B4-BE49-F238E27FC236}">
                <a16:creationId xmlns:a16="http://schemas.microsoft.com/office/drawing/2014/main" id="{0B32F80A-F157-52A5-96AB-19BF9FC6F1A6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61" name="T5T">
            <a:extLst>
              <a:ext uri="{FF2B5EF4-FFF2-40B4-BE49-F238E27FC236}">
                <a16:creationId xmlns:a16="http://schemas.microsoft.com/office/drawing/2014/main" id="{156042B9-827F-55BA-1D61-A383CAEF6ECB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Front view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1" name="!!T4S">
            <a:extLst>
              <a:ext uri="{FF2B5EF4-FFF2-40B4-BE49-F238E27FC236}">
                <a16:creationId xmlns:a16="http://schemas.microsoft.com/office/drawing/2014/main" id="{F50C09E1-331B-0D43-6474-59A7A2C283DE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" name="T4N">
            <a:extLst>
              <a:ext uri="{FF2B5EF4-FFF2-40B4-BE49-F238E27FC236}">
                <a16:creationId xmlns:a16="http://schemas.microsoft.com/office/drawing/2014/main" id="{FFC3C485-E459-5E13-BDEE-A1D95751E98C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54" name="T4T">
            <a:extLst>
              <a:ext uri="{FF2B5EF4-FFF2-40B4-BE49-F238E27FC236}">
                <a16:creationId xmlns:a16="http://schemas.microsoft.com/office/drawing/2014/main" id="{D681D43F-9972-6B36-C65B-48D4A5454719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>
                <a:solidFill>
                  <a:schemeClr val="bg1">
                    <a:lumMod val="75000"/>
                  </a:schemeClr>
                </a:solidFill>
                <a:latin typeface="Oswald" pitchFamily="2" charset="77"/>
              </a:rPr>
              <a:t>Future?</a:t>
            </a:r>
            <a:endParaRPr sz="4000" dirty="0">
              <a:solidFill>
                <a:schemeClr val="bg1">
                  <a:lumMod val="75000"/>
                </a:schemeClr>
              </a:solidFill>
              <a:latin typeface="Oswald" pitchFamily="2" charset="77"/>
            </a:endParaRPr>
          </a:p>
        </p:txBody>
      </p:sp>
      <p:sp>
        <p:nvSpPr>
          <p:cNvPr id="55" name="!!T3S">
            <a:extLst>
              <a:ext uri="{FF2B5EF4-FFF2-40B4-BE49-F238E27FC236}">
                <a16:creationId xmlns:a16="http://schemas.microsoft.com/office/drawing/2014/main" id="{939ECC75-5237-CD36-BF58-B9F8829E5A67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9" name="T3N">
            <a:extLst>
              <a:ext uri="{FF2B5EF4-FFF2-40B4-BE49-F238E27FC236}">
                <a16:creationId xmlns:a16="http://schemas.microsoft.com/office/drawing/2014/main" id="{C468EF6B-B6BA-92DE-4337-93142A54227A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60" name="T3T">
            <a:extLst>
              <a:ext uri="{FF2B5EF4-FFF2-40B4-BE49-F238E27FC236}">
                <a16:creationId xmlns:a16="http://schemas.microsoft.com/office/drawing/2014/main" id="{1FAC0564-209F-79D5-2AD9-56BB36E0E9DA}"/>
              </a:ext>
            </a:extLst>
          </p:cNvPr>
          <p:cNvSpPr txBox="1"/>
          <p:nvPr/>
        </p:nvSpPr>
        <p:spPr>
          <a:xfrm>
            <a:off x="507115" y="945707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</a:p>
        </p:txBody>
      </p:sp>
      <p:sp>
        <p:nvSpPr>
          <p:cNvPr id="49" name="!!NETWORK">
            <a:extLst>
              <a:ext uri="{FF2B5EF4-FFF2-40B4-BE49-F238E27FC236}">
                <a16:creationId xmlns:a16="http://schemas.microsoft.com/office/drawing/2014/main" id="{B34CF134-F6BC-F6B3-579C-CC6B0E6439CC}"/>
              </a:ext>
            </a:extLst>
          </p:cNvPr>
          <p:cNvSpPr txBox="1"/>
          <p:nvPr/>
        </p:nvSpPr>
        <p:spPr>
          <a:xfrm>
            <a:off x="9697565" y="-11632693"/>
            <a:ext cx="2891992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NETWORK</a:t>
            </a:r>
            <a:br>
              <a:rPr lang="de-DE" sz="24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CAT5 / WLAN</a:t>
            </a:r>
          </a:p>
        </p:txBody>
      </p:sp>
      <p:sp>
        <p:nvSpPr>
          <p:cNvPr id="135" name="USB">
            <a:extLst>
              <a:ext uri="{FF2B5EF4-FFF2-40B4-BE49-F238E27FC236}">
                <a16:creationId xmlns:a16="http://schemas.microsoft.com/office/drawing/2014/main" id="{3166D392-6B3F-1979-D61F-679EF508EA5F}"/>
              </a:ext>
            </a:extLst>
          </p:cNvPr>
          <p:cNvSpPr txBox="1"/>
          <p:nvPr/>
        </p:nvSpPr>
        <p:spPr>
          <a:xfrm>
            <a:off x="19369136" y="-13434564"/>
            <a:ext cx="2908815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USB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2.0 / 3.0</a:t>
            </a:r>
          </a:p>
        </p:txBody>
      </p:sp>
    </p:spTree>
    <p:extLst>
      <p:ext uri="{BB962C8B-B14F-4D97-AF65-F5344CB8AC3E}">
        <p14:creationId xmlns:p14="http://schemas.microsoft.com/office/powerpoint/2010/main" val="2556880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FFD7289B-6FD8-A5DE-A1C4-48B0C98C6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F27A50E-2E08-154F-E158-128812F50EE2}"/>
              </a:ext>
            </a:extLst>
          </p:cNvPr>
          <p:cNvSpPr/>
          <p:nvPr/>
        </p:nvSpPr>
        <p:spPr>
          <a:xfrm>
            <a:off x="7943649" y="7091243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0BC9E1-6652-2AC2-6681-5349E3462848}"/>
              </a:ext>
            </a:extLst>
          </p:cNvPr>
          <p:cNvSpPr/>
          <p:nvPr/>
        </p:nvSpPr>
        <p:spPr>
          <a:xfrm>
            <a:off x="9108064" y="7086608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1C8315-5D50-5070-6ACB-25C739A57D4F}"/>
              </a:ext>
            </a:extLst>
          </p:cNvPr>
          <p:cNvSpPr/>
          <p:nvPr/>
        </p:nvSpPr>
        <p:spPr>
          <a:xfrm>
            <a:off x="13356536" y="7096425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08F65B-D6C4-F711-DA8F-0629B2AAFBEB}"/>
              </a:ext>
            </a:extLst>
          </p:cNvPr>
          <p:cNvSpPr/>
          <p:nvPr/>
        </p:nvSpPr>
        <p:spPr>
          <a:xfrm>
            <a:off x="11196296" y="7086608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604034-D2C2-5755-9259-14AA90C31438}"/>
              </a:ext>
            </a:extLst>
          </p:cNvPr>
          <p:cNvSpPr/>
          <p:nvPr/>
        </p:nvSpPr>
        <p:spPr>
          <a:xfrm>
            <a:off x="12276416" y="7123970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217104-97CD-DDC0-7EC7-BBDAD843736F}"/>
              </a:ext>
            </a:extLst>
          </p:cNvPr>
          <p:cNvSpPr/>
          <p:nvPr/>
        </p:nvSpPr>
        <p:spPr>
          <a:xfrm>
            <a:off x="7429601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E2F5213-F3A3-6DF2-4BC1-3A27BBB75423}"/>
              </a:ext>
            </a:extLst>
          </p:cNvPr>
          <p:cNvSpPr/>
          <p:nvPr/>
        </p:nvSpPr>
        <p:spPr>
          <a:xfrm>
            <a:off x="853199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D4779F-165F-160B-1EF9-C02F7D0C4869}"/>
              </a:ext>
            </a:extLst>
          </p:cNvPr>
          <p:cNvSpPr/>
          <p:nvPr/>
        </p:nvSpPr>
        <p:spPr>
          <a:xfrm>
            <a:off x="961211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76EAA7-03BC-0B73-3FE4-E00FB753308F}"/>
              </a:ext>
            </a:extLst>
          </p:cNvPr>
          <p:cNvSpPr/>
          <p:nvPr/>
        </p:nvSpPr>
        <p:spPr>
          <a:xfrm>
            <a:off x="1065265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6EB9F3-4C40-5DFF-EAB3-CE18C245DD65}"/>
              </a:ext>
            </a:extLst>
          </p:cNvPr>
          <p:cNvSpPr/>
          <p:nvPr/>
        </p:nvSpPr>
        <p:spPr>
          <a:xfrm>
            <a:off x="11761602" y="7807796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3F7DFA-A68D-5FFA-ADDF-07E2DE2B95F5}"/>
              </a:ext>
            </a:extLst>
          </p:cNvPr>
          <p:cNvSpPr/>
          <p:nvPr/>
        </p:nvSpPr>
        <p:spPr>
          <a:xfrm>
            <a:off x="1284541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789025-B558-F878-E274-FD8588E6A7EA}"/>
              </a:ext>
            </a:extLst>
          </p:cNvPr>
          <p:cNvSpPr/>
          <p:nvPr/>
        </p:nvSpPr>
        <p:spPr>
          <a:xfrm>
            <a:off x="1393259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LL">
            <a:extLst>
              <a:ext uri="{FF2B5EF4-FFF2-40B4-BE49-F238E27FC236}">
                <a16:creationId xmlns:a16="http://schemas.microsoft.com/office/drawing/2014/main" id="{30AD5860-ECAC-0829-AB17-0A701106B2BD}"/>
              </a:ext>
            </a:extLst>
          </p:cNvPr>
          <p:cNvCxnSpPr>
            <a:cxnSpLocks/>
          </p:cNvCxnSpPr>
          <p:nvPr/>
        </p:nvCxnSpPr>
        <p:spPr>
          <a:xfrm rot="10800000">
            <a:off x="5549165" y="4445947"/>
            <a:ext cx="1435917" cy="432223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R">
            <a:extLst>
              <a:ext uri="{FF2B5EF4-FFF2-40B4-BE49-F238E27FC236}">
                <a16:creationId xmlns:a16="http://schemas.microsoft.com/office/drawing/2014/main" id="{A809617F-1FF3-04A8-048F-35BD59843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873238" y="4445947"/>
            <a:ext cx="1473713" cy="430529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LT">
            <a:extLst>
              <a:ext uri="{FF2B5EF4-FFF2-40B4-BE49-F238E27FC236}">
                <a16:creationId xmlns:a16="http://schemas.microsoft.com/office/drawing/2014/main" id="{DF97CE2E-3407-B969-27C7-9A332989F2E2}"/>
              </a:ext>
            </a:extLst>
          </p:cNvPr>
          <p:cNvCxnSpPr>
            <a:cxnSpLocks/>
          </p:cNvCxnSpPr>
          <p:nvPr/>
        </p:nvCxnSpPr>
        <p:spPr>
          <a:xfrm>
            <a:off x="5549165" y="4429013"/>
            <a:ext cx="10797786" cy="1693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LB">
            <a:extLst>
              <a:ext uri="{FF2B5EF4-FFF2-40B4-BE49-F238E27FC236}">
                <a16:creationId xmlns:a16="http://schemas.microsoft.com/office/drawing/2014/main" id="{3E0DF646-D432-49F4-36A7-98DE239D3FA0}"/>
              </a:ext>
            </a:extLst>
          </p:cNvPr>
          <p:cNvCxnSpPr>
            <a:cxnSpLocks/>
          </p:cNvCxnSpPr>
          <p:nvPr/>
        </p:nvCxnSpPr>
        <p:spPr>
          <a:xfrm rot="10800000">
            <a:off x="6984705" y="8751246"/>
            <a:ext cx="7888156" cy="1693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apez 44">
            <a:extLst>
              <a:ext uri="{FF2B5EF4-FFF2-40B4-BE49-F238E27FC236}">
                <a16:creationId xmlns:a16="http://schemas.microsoft.com/office/drawing/2014/main" id="{4B4AC63C-40EF-2A8E-3750-3958432B0DA5}"/>
              </a:ext>
            </a:extLst>
          </p:cNvPr>
          <p:cNvSpPr/>
          <p:nvPr/>
        </p:nvSpPr>
        <p:spPr>
          <a:xfrm rot="10800000">
            <a:off x="7838068" y="4769614"/>
            <a:ext cx="6174381" cy="199844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9C295E1-8432-454C-5093-0E4C07C8F4F5}"/>
              </a:ext>
            </a:extLst>
          </p:cNvPr>
          <p:cNvSpPr/>
          <p:nvPr/>
        </p:nvSpPr>
        <p:spPr>
          <a:xfrm>
            <a:off x="5549164" y="1543100"/>
            <a:ext cx="10797787" cy="2885913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746C2AA7-BAC2-4F77-7A8D-0F09DB27F9F6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Rear connections</a:t>
            </a:r>
            <a:endParaRPr sz="6600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BE3A5D-2619-A3D9-9258-22D94703AFC6}"/>
              </a:ext>
            </a:extLst>
          </p:cNvPr>
          <p:cNvSpPr/>
          <p:nvPr/>
        </p:nvSpPr>
        <p:spPr>
          <a:xfrm>
            <a:off x="10352463" y="5597271"/>
            <a:ext cx="947155" cy="48233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!!T8S">
            <a:extLst>
              <a:ext uri="{FF2B5EF4-FFF2-40B4-BE49-F238E27FC236}">
                <a16:creationId xmlns:a16="http://schemas.microsoft.com/office/drawing/2014/main" id="{9D19E7FA-530D-20FE-5F42-4339C9E29D83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5" name="T8T">
            <a:extLst>
              <a:ext uri="{FF2B5EF4-FFF2-40B4-BE49-F238E27FC236}">
                <a16:creationId xmlns:a16="http://schemas.microsoft.com/office/drawing/2014/main" id="{523D6DB2-ADF6-5669-983C-D2835C26D307}"/>
              </a:ext>
            </a:extLst>
          </p:cNvPr>
          <p:cNvSpPr txBox="1"/>
          <p:nvPr/>
        </p:nvSpPr>
        <p:spPr>
          <a:xfrm>
            <a:off x="507115" y="8399350"/>
            <a:ext cx="2184206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swald"/>
                <a:sym typeface="Oswald"/>
              </a:rPr>
              <a:t>USB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T8N">
            <a:extLst>
              <a:ext uri="{FF2B5EF4-FFF2-40B4-BE49-F238E27FC236}">
                <a16:creationId xmlns:a16="http://schemas.microsoft.com/office/drawing/2014/main" id="{71B864A1-1C66-5A53-327D-D0F5B7C21F7B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08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36" name="!!T7S">
            <a:extLst>
              <a:ext uri="{FF2B5EF4-FFF2-40B4-BE49-F238E27FC236}">
                <a16:creationId xmlns:a16="http://schemas.microsoft.com/office/drawing/2014/main" id="{7D6C91CF-EDA2-B1A2-0A43-CFA1B4C62B05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8" name="T7T">
            <a:extLst>
              <a:ext uri="{FF2B5EF4-FFF2-40B4-BE49-F238E27FC236}">
                <a16:creationId xmlns:a16="http://schemas.microsoft.com/office/drawing/2014/main" id="{01DA504F-F21C-6C6F-F8A1-9CFC1F74AFCC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Oswald"/>
                <a:sym typeface="Oswald"/>
              </a:rPr>
              <a:t>MIDI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T7N">
            <a:extLst>
              <a:ext uri="{FF2B5EF4-FFF2-40B4-BE49-F238E27FC236}">
                <a16:creationId xmlns:a16="http://schemas.microsoft.com/office/drawing/2014/main" id="{E247A9AE-757C-69A2-AAF2-8C1AE9FE888E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44" name="!!T6S">
            <a:extLst>
              <a:ext uri="{FF2B5EF4-FFF2-40B4-BE49-F238E27FC236}">
                <a16:creationId xmlns:a16="http://schemas.microsoft.com/office/drawing/2014/main" id="{B9C15D49-830D-F049-4DDB-DABE68B9B781}"/>
              </a:ext>
            </a:extLst>
          </p:cNvPr>
          <p:cNvSpPr/>
          <p:nvPr/>
        </p:nvSpPr>
        <p:spPr>
          <a:xfrm>
            <a:off x="0" y="2551212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48" name="T6T">
            <a:extLst>
              <a:ext uri="{FF2B5EF4-FFF2-40B4-BE49-F238E27FC236}">
                <a16:creationId xmlns:a16="http://schemas.microsoft.com/office/drawing/2014/main" id="{C5642ADB-443C-2F45-FA77-DBB0919FE287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Rear view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6N">
            <a:extLst>
              <a:ext uri="{FF2B5EF4-FFF2-40B4-BE49-F238E27FC236}">
                <a16:creationId xmlns:a16="http://schemas.microsoft.com/office/drawing/2014/main" id="{37CFCAE5-3C79-F4C7-DE56-37680F09A990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6" name="!!T5S">
            <a:extLst>
              <a:ext uri="{FF2B5EF4-FFF2-40B4-BE49-F238E27FC236}">
                <a16:creationId xmlns:a16="http://schemas.microsoft.com/office/drawing/2014/main" id="{CA503E36-2AE3-2D07-69D5-7811AC3011A8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0" name="T5T">
            <a:extLst>
              <a:ext uri="{FF2B5EF4-FFF2-40B4-BE49-F238E27FC236}">
                <a16:creationId xmlns:a16="http://schemas.microsoft.com/office/drawing/2014/main" id="{658B8BD0-4C27-37F6-D04D-57C8D2FF7555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Front view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1" name="T5N">
            <a:extLst>
              <a:ext uri="{FF2B5EF4-FFF2-40B4-BE49-F238E27FC236}">
                <a16:creationId xmlns:a16="http://schemas.microsoft.com/office/drawing/2014/main" id="{7120336B-FF4A-29A1-4456-D8BB0CB6ECA4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2" name="!!T4S">
            <a:extLst>
              <a:ext uri="{FF2B5EF4-FFF2-40B4-BE49-F238E27FC236}">
                <a16:creationId xmlns:a16="http://schemas.microsoft.com/office/drawing/2014/main" id="{38EC1678-F280-34F0-5EDD-8A8A29024200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2" name="T4T">
            <a:extLst>
              <a:ext uri="{FF2B5EF4-FFF2-40B4-BE49-F238E27FC236}">
                <a16:creationId xmlns:a16="http://schemas.microsoft.com/office/drawing/2014/main" id="{BF0C803B-3279-4879-EABE-6B3935BE909F}"/>
              </a:ext>
            </a:extLst>
          </p:cNvPr>
          <p:cNvSpPr txBox="1"/>
          <p:nvPr/>
        </p:nvSpPr>
        <p:spPr>
          <a:xfrm>
            <a:off x="514460" y="972671"/>
            <a:ext cx="1508261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Oswald" pitchFamily="2" charset="77"/>
              </a:rPr>
              <a:t>Future?</a:t>
            </a:r>
            <a:endParaRPr sz="2800" dirty="0">
              <a:solidFill>
                <a:schemeClr val="bg1">
                  <a:lumMod val="50000"/>
                </a:schemeClr>
              </a:solidFill>
              <a:latin typeface="Oswald" pitchFamily="2" charset="77"/>
            </a:endParaRPr>
          </a:p>
        </p:txBody>
      </p:sp>
      <p:sp>
        <p:nvSpPr>
          <p:cNvPr id="3" name="T4N">
            <a:extLst>
              <a:ext uri="{FF2B5EF4-FFF2-40B4-BE49-F238E27FC236}">
                <a16:creationId xmlns:a16="http://schemas.microsoft.com/office/drawing/2014/main" id="{7EA955E0-0BA8-21A4-D674-B3F6FE1E9A85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63" name="USB">
            <a:extLst>
              <a:ext uri="{FF2B5EF4-FFF2-40B4-BE49-F238E27FC236}">
                <a16:creationId xmlns:a16="http://schemas.microsoft.com/office/drawing/2014/main" id="{E8B2F3E5-EDE7-D9C4-48FF-BC7680534D16}"/>
              </a:ext>
            </a:extLst>
          </p:cNvPr>
          <p:cNvSpPr txBox="1"/>
          <p:nvPr/>
        </p:nvSpPr>
        <p:spPr>
          <a:xfrm>
            <a:off x="12716496" y="2482106"/>
            <a:ext cx="2908815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USB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2.0 / 3.0</a:t>
            </a:r>
          </a:p>
        </p:txBody>
      </p:sp>
      <p:sp>
        <p:nvSpPr>
          <p:cNvPr id="61" name="!!NETWORK">
            <a:extLst>
              <a:ext uri="{FF2B5EF4-FFF2-40B4-BE49-F238E27FC236}">
                <a16:creationId xmlns:a16="http://schemas.microsoft.com/office/drawing/2014/main" id="{D281FCF3-8960-B362-A62D-CECA14AEEAE8}"/>
              </a:ext>
            </a:extLst>
          </p:cNvPr>
          <p:cNvSpPr txBox="1"/>
          <p:nvPr/>
        </p:nvSpPr>
        <p:spPr>
          <a:xfrm>
            <a:off x="9492368" y="2470160"/>
            <a:ext cx="2891992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NETWORK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CAT5 / WLAN</a:t>
            </a:r>
          </a:p>
        </p:txBody>
      </p:sp>
      <p:sp>
        <p:nvSpPr>
          <p:cNvPr id="60" name="MIDI">
            <a:extLst>
              <a:ext uri="{FF2B5EF4-FFF2-40B4-BE49-F238E27FC236}">
                <a16:creationId xmlns:a16="http://schemas.microsoft.com/office/drawing/2014/main" id="{457BB989-57BE-43F1-F34D-EB410C9AD60B}"/>
              </a:ext>
            </a:extLst>
          </p:cNvPr>
          <p:cNvSpPr txBox="1"/>
          <p:nvPr/>
        </p:nvSpPr>
        <p:spPr>
          <a:xfrm>
            <a:off x="6267123" y="2464240"/>
            <a:ext cx="2891992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MIDI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IN - OUT - THRU</a:t>
            </a:r>
          </a:p>
        </p:txBody>
      </p:sp>
    </p:spTree>
    <p:extLst>
      <p:ext uri="{BB962C8B-B14F-4D97-AF65-F5344CB8AC3E}">
        <p14:creationId xmlns:p14="http://schemas.microsoft.com/office/powerpoint/2010/main" val="283738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E803DA13-1E81-BAF6-806A-E176EB8D1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8A30B114-B6E8-FFAC-45F1-EE05327D66A7}"/>
              </a:ext>
            </a:extLst>
          </p:cNvPr>
          <p:cNvSpPr/>
          <p:nvPr/>
        </p:nvSpPr>
        <p:spPr>
          <a:xfrm>
            <a:off x="7943649" y="7091243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B1DE08-42F6-D4A2-33C5-E02EA09F701C}"/>
              </a:ext>
            </a:extLst>
          </p:cNvPr>
          <p:cNvSpPr/>
          <p:nvPr/>
        </p:nvSpPr>
        <p:spPr>
          <a:xfrm>
            <a:off x="9108064" y="7086608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AA8E96-551D-9FF7-B48B-A706A6DE14E8}"/>
              </a:ext>
            </a:extLst>
          </p:cNvPr>
          <p:cNvSpPr/>
          <p:nvPr/>
        </p:nvSpPr>
        <p:spPr>
          <a:xfrm>
            <a:off x="13356536" y="7096425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55683B-ECCD-4697-6E9F-B996F5C4A514}"/>
              </a:ext>
            </a:extLst>
          </p:cNvPr>
          <p:cNvSpPr/>
          <p:nvPr/>
        </p:nvSpPr>
        <p:spPr>
          <a:xfrm>
            <a:off x="11196296" y="7086608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E45BAC-AFCE-F9CD-C995-983A4F3CCF0C}"/>
              </a:ext>
            </a:extLst>
          </p:cNvPr>
          <p:cNvSpPr/>
          <p:nvPr/>
        </p:nvSpPr>
        <p:spPr>
          <a:xfrm>
            <a:off x="12276416" y="7123970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CAD15F-4979-2265-53C8-B50AB12F8114}"/>
              </a:ext>
            </a:extLst>
          </p:cNvPr>
          <p:cNvSpPr/>
          <p:nvPr/>
        </p:nvSpPr>
        <p:spPr>
          <a:xfrm>
            <a:off x="7429601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3C1F67-C16D-67D9-4186-5A3FD09144BB}"/>
              </a:ext>
            </a:extLst>
          </p:cNvPr>
          <p:cNvSpPr/>
          <p:nvPr/>
        </p:nvSpPr>
        <p:spPr>
          <a:xfrm>
            <a:off x="853199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2346B7-2457-6FA6-F7F1-68BD3483355A}"/>
              </a:ext>
            </a:extLst>
          </p:cNvPr>
          <p:cNvSpPr/>
          <p:nvPr/>
        </p:nvSpPr>
        <p:spPr>
          <a:xfrm>
            <a:off x="961211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FAE790-9DFD-459C-6219-9FF3DE40CB8D}"/>
              </a:ext>
            </a:extLst>
          </p:cNvPr>
          <p:cNvSpPr/>
          <p:nvPr/>
        </p:nvSpPr>
        <p:spPr>
          <a:xfrm>
            <a:off x="1065265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E69229-6E2F-B418-5A04-9373F4C3C7C6}"/>
              </a:ext>
            </a:extLst>
          </p:cNvPr>
          <p:cNvSpPr/>
          <p:nvPr/>
        </p:nvSpPr>
        <p:spPr>
          <a:xfrm>
            <a:off x="11761602" y="7807796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9F5F66-FDB6-7030-1CB7-BB40C0D08401}"/>
              </a:ext>
            </a:extLst>
          </p:cNvPr>
          <p:cNvSpPr/>
          <p:nvPr/>
        </p:nvSpPr>
        <p:spPr>
          <a:xfrm>
            <a:off x="1284541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1332E0-9F35-E917-E4B6-AC64EAE50ED7}"/>
              </a:ext>
            </a:extLst>
          </p:cNvPr>
          <p:cNvSpPr/>
          <p:nvPr/>
        </p:nvSpPr>
        <p:spPr>
          <a:xfrm>
            <a:off x="1393259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LL">
            <a:extLst>
              <a:ext uri="{FF2B5EF4-FFF2-40B4-BE49-F238E27FC236}">
                <a16:creationId xmlns:a16="http://schemas.microsoft.com/office/drawing/2014/main" id="{59BFDED5-E466-ED1B-CD00-C5CA9B854ADE}"/>
              </a:ext>
            </a:extLst>
          </p:cNvPr>
          <p:cNvCxnSpPr>
            <a:cxnSpLocks/>
          </p:cNvCxnSpPr>
          <p:nvPr/>
        </p:nvCxnSpPr>
        <p:spPr>
          <a:xfrm rot="10800000">
            <a:off x="5549165" y="4445947"/>
            <a:ext cx="1435917" cy="432223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R">
            <a:extLst>
              <a:ext uri="{FF2B5EF4-FFF2-40B4-BE49-F238E27FC236}">
                <a16:creationId xmlns:a16="http://schemas.microsoft.com/office/drawing/2014/main" id="{9C625DC1-1D5C-E080-5B11-6F0F2AB294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873238" y="4445947"/>
            <a:ext cx="1473713" cy="430529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LT">
            <a:extLst>
              <a:ext uri="{FF2B5EF4-FFF2-40B4-BE49-F238E27FC236}">
                <a16:creationId xmlns:a16="http://schemas.microsoft.com/office/drawing/2014/main" id="{827B5443-7D32-B096-8082-DAC10EE1AB65}"/>
              </a:ext>
            </a:extLst>
          </p:cNvPr>
          <p:cNvCxnSpPr>
            <a:cxnSpLocks/>
          </p:cNvCxnSpPr>
          <p:nvPr/>
        </p:nvCxnSpPr>
        <p:spPr>
          <a:xfrm>
            <a:off x="5549165" y="4429013"/>
            <a:ext cx="10797786" cy="1693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LB">
            <a:extLst>
              <a:ext uri="{FF2B5EF4-FFF2-40B4-BE49-F238E27FC236}">
                <a16:creationId xmlns:a16="http://schemas.microsoft.com/office/drawing/2014/main" id="{4BA2B509-030E-D702-4B28-D78029034003}"/>
              </a:ext>
            </a:extLst>
          </p:cNvPr>
          <p:cNvCxnSpPr>
            <a:cxnSpLocks/>
          </p:cNvCxnSpPr>
          <p:nvPr/>
        </p:nvCxnSpPr>
        <p:spPr>
          <a:xfrm rot="10800000">
            <a:off x="6984705" y="8751246"/>
            <a:ext cx="7888156" cy="1693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apez 44">
            <a:extLst>
              <a:ext uri="{FF2B5EF4-FFF2-40B4-BE49-F238E27FC236}">
                <a16:creationId xmlns:a16="http://schemas.microsoft.com/office/drawing/2014/main" id="{93B489C9-B2A0-FB4B-F2D0-EFC5EAB1E913}"/>
              </a:ext>
            </a:extLst>
          </p:cNvPr>
          <p:cNvSpPr/>
          <p:nvPr/>
        </p:nvSpPr>
        <p:spPr>
          <a:xfrm rot="10800000">
            <a:off x="7838068" y="4769614"/>
            <a:ext cx="6174381" cy="199844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90BD5913-B22B-0591-0849-3038279B8F0D}"/>
              </a:ext>
            </a:extLst>
          </p:cNvPr>
          <p:cNvSpPr/>
          <p:nvPr/>
        </p:nvSpPr>
        <p:spPr>
          <a:xfrm>
            <a:off x="5549164" y="1543100"/>
            <a:ext cx="10797787" cy="2885913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570A2C39-7078-9C29-9BFC-61C4763C16B3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Rear connections</a:t>
            </a:r>
            <a:endParaRPr sz="6600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03E8E6D-EC9E-BB64-B97C-F092EA21EF79}"/>
              </a:ext>
            </a:extLst>
          </p:cNvPr>
          <p:cNvSpPr/>
          <p:nvPr/>
        </p:nvSpPr>
        <p:spPr>
          <a:xfrm>
            <a:off x="10352463" y="5597271"/>
            <a:ext cx="947155" cy="48233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!!T9S">
            <a:extLst>
              <a:ext uri="{FF2B5EF4-FFF2-40B4-BE49-F238E27FC236}">
                <a16:creationId xmlns:a16="http://schemas.microsoft.com/office/drawing/2014/main" id="{8211214A-1FD0-6BCD-DD17-93D28839FFB3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5" name="T9T">
            <a:extLst>
              <a:ext uri="{FF2B5EF4-FFF2-40B4-BE49-F238E27FC236}">
                <a16:creationId xmlns:a16="http://schemas.microsoft.com/office/drawing/2014/main" id="{975C91BA-6999-5D63-03CD-B0A8821C4D41}"/>
              </a:ext>
            </a:extLst>
          </p:cNvPr>
          <p:cNvSpPr txBox="1"/>
          <p:nvPr/>
        </p:nvSpPr>
        <p:spPr>
          <a:xfrm>
            <a:off x="507115" y="8399350"/>
            <a:ext cx="2184206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swald"/>
                <a:sym typeface="Oswald"/>
              </a:rPr>
              <a:t>Network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T9N">
            <a:extLst>
              <a:ext uri="{FF2B5EF4-FFF2-40B4-BE49-F238E27FC236}">
                <a16:creationId xmlns:a16="http://schemas.microsoft.com/office/drawing/2014/main" id="{36A47F04-DF84-7478-8859-93F3D9E89489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09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36" name="!!T8S">
            <a:extLst>
              <a:ext uri="{FF2B5EF4-FFF2-40B4-BE49-F238E27FC236}">
                <a16:creationId xmlns:a16="http://schemas.microsoft.com/office/drawing/2014/main" id="{C9E8A6DD-9989-BA05-E164-268542C74113}"/>
              </a:ext>
            </a:extLst>
          </p:cNvPr>
          <p:cNvSpPr/>
          <p:nvPr/>
        </p:nvSpPr>
        <p:spPr>
          <a:xfrm>
            <a:off x="-10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8" name="T8T">
            <a:extLst>
              <a:ext uri="{FF2B5EF4-FFF2-40B4-BE49-F238E27FC236}">
                <a16:creationId xmlns:a16="http://schemas.microsoft.com/office/drawing/2014/main" id="{BB616D06-6458-E2C7-D008-2772434B3014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Oswald"/>
                <a:sym typeface="Oswald"/>
              </a:rPr>
              <a:t>USB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T8N">
            <a:extLst>
              <a:ext uri="{FF2B5EF4-FFF2-40B4-BE49-F238E27FC236}">
                <a16:creationId xmlns:a16="http://schemas.microsoft.com/office/drawing/2014/main" id="{4CB005A4-5310-F01B-3153-EC2344615F8A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08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44" name="!!T7S">
            <a:extLst>
              <a:ext uri="{FF2B5EF4-FFF2-40B4-BE49-F238E27FC236}">
                <a16:creationId xmlns:a16="http://schemas.microsoft.com/office/drawing/2014/main" id="{A0520C64-8F46-3917-9C84-8BA16823D2C1}"/>
              </a:ext>
            </a:extLst>
          </p:cNvPr>
          <p:cNvSpPr/>
          <p:nvPr/>
        </p:nvSpPr>
        <p:spPr>
          <a:xfrm>
            <a:off x="-1016" y="2551212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48" name="T7T">
            <a:extLst>
              <a:ext uri="{FF2B5EF4-FFF2-40B4-BE49-F238E27FC236}">
                <a16:creationId xmlns:a16="http://schemas.microsoft.com/office/drawing/2014/main" id="{250B4C6E-71B1-675A-60E5-798F561CEDC4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MIDI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7N">
            <a:extLst>
              <a:ext uri="{FF2B5EF4-FFF2-40B4-BE49-F238E27FC236}">
                <a16:creationId xmlns:a16="http://schemas.microsoft.com/office/drawing/2014/main" id="{E6A444B2-7D8D-F133-41F1-1D03277A7D30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6" name="!!T6S">
            <a:extLst>
              <a:ext uri="{FF2B5EF4-FFF2-40B4-BE49-F238E27FC236}">
                <a16:creationId xmlns:a16="http://schemas.microsoft.com/office/drawing/2014/main" id="{42C45EFD-60A7-70F0-843A-CF4677CBDFE9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0" name="T6T">
            <a:extLst>
              <a:ext uri="{FF2B5EF4-FFF2-40B4-BE49-F238E27FC236}">
                <a16:creationId xmlns:a16="http://schemas.microsoft.com/office/drawing/2014/main" id="{5D6B7D28-D88B-935D-FD0C-BCDA53317E50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Rear view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1" name="T6N">
            <a:extLst>
              <a:ext uri="{FF2B5EF4-FFF2-40B4-BE49-F238E27FC236}">
                <a16:creationId xmlns:a16="http://schemas.microsoft.com/office/drawing/2014/main" id="{EE24CD27-D484-B93A-9A7F-12E99DEAB0F1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2" name="!!T5S">
            <a:extLst>
              <a:ext uri="{FF2B5EF4-FFF2-40B4-BE49-F238E27FC236}">
                <a16:creationId xmlns:a16="http://schemas.microsoft.com/office/drawing/2014/main" id="{7DD1550B-80E4-7BFB-C1B8-03BF9FC33390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2" name="T5T">
            <a:extLst>
              <a:ext uri="{FF2B5EF4-FFF2-40B4-BE49-F238E27FC236}">
                <a16:creationId xmlns:a16="http://schemas.microsoft.com/office/drawing/2014/main" id="{8A15A25F-08B2-33A7-9E87-DBC737D44B9F}"/>
              </a:ext>
            </a:extLst>
          </p:cNvPr>
          <p:cNvSpPr txBox="1"/>
          <p:nvPr/>
        </p:nvSpPr>
        <p:spPr>
          <a:xfrm>
            <a:off x="514460" y="972671"/>
            <a:ext cx="1508261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Oswald" pitchFamily="2" charset="77"/>
              </a:rPr>
              <a:t>Front </a:t>
            </a:r>
            <a:r>
              <a:rPr lang="de-DE" sz="2800" dirty="0" err="1">
                <a:solidFill>
                  <a:schemeClr val="bg1">
                    <a:lumMod val="50000"/>
                  </a:schemeClr>
                </a:solidFill>
                <a:latin typeface="Oswald" pitchFamily="2" charset="77"/>
              </a:rPr>
              <a:t>view</a:t>
            </a:r>
            <a:endParaRPr sz="2800" dirty="0">
              <a:solidFill>
                <a:schemeClr val="bg1">
                  <a:lumMod val="50000"/>
                </a:schemeClr>
              </a:solidFill>
              <a:latin typeface="Oswald" pitchFamily="2" charset="77"/>
            </a:endParaRPr>
          </a:p>
        </p:txBody>
      </p:sp>
      <p:sp>
        <p:nvSpPr>
          <p:cNvPr id="3" name="T5N">
            <a:extLst>
              <a:ext uri="{FF2B5EF4-FFF2-40B4-BE49-F238E27FC236}">
                <a16:creationId xmlns:a16="http://schemas.microsoft.com/office/drawing/2014/main" id="{2B0E9092-1A0F-519A-1761-AC2AFCE8D443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63" name="USB">
            <a:extLst>
              <a:ext uri="{FF2B5EF4-FFF2-40B4-BE49-F238E27FC236}">
                <a16:creationId xmlns:a16="http://schemas.microsoft.com/office/drawing/2014/main" id="{CBDADD42-FC6A-B36F-B43A-2324CA8C9BCE}"/>
              </a:ext>
            </a:extLst>
          </p:cNvPr>
          <p:cNvSpPr txBox="1"/>
          <p:nvPr/>
        </p:nvSpPr>
        <p:spPr>
          <a:xfrm>
            <a:off x="12716496" y="2482106"/>
            <a:ext cx="2908815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USB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2.0 / 3.0</a:t>
            </a:r>
          </a:p>
        </p:txBody>
      </p:sp>
      <p:sp>
        <p:nvSpPr>
          <p:cNvPr id="61" name="!!NETWORK">
            <a:extLst>
              <a:ext uri="{FF2B5EF4-FFF2-40B4-BE49-F238E27FC236}">
                <a16:creationId xmlns:a16="http://schemas.microsoft.com/office/drawing/2014/main" id="{29C3C654-0D21-65DB-81C1-0CE2BBBF335A}"/>
              </a:ext>
            </a:extLst>
          </p:cNvPr>
          <p:cNvSpPr txBox="1"/>
          <p:nvPr/>
        </p:nvSpPr>
        <p:spPr>
          <a:xfrm>
            <a:off x="9484252" y="2475656"/>
            <a:ext cx="2891992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NETWORK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CAT5 / WLAN</a:t>
            </a:r>
          </a:p>
        </p:txBody>
      </p:sp>
      <p:sp>
        <p:nvSpPr>
          <p:cNvPr id="7" name="MIDI">
            <a:extLst>
              <a:ext uri="{FF2B5EF4-FFF2-40B4-BE49-F238E27FC236}">
                <a16:creationId xmlns:a16="http://schemas.microsoft.com/office/drawing/2014/main" id="{45746ED1-D82E-3908-3A17-544015318FC4}"/>
              </a:ext>
            </a:extLst>
          </p:cNvPr>
          <p:cNvSpPr txBox="1"/>
          <p:nvPr/>
        </p:nvSpPr>
        <p:spPr>
          <a:xfrm>
            <a:off x="7714112" y="3031594"/>
            <a:ext cx="6506062" cy="4632186"/>
          </a:xfrm>
          <a:prstGeom prst="rect">
            <a:avLst/>
          </a:prstGeom>
          <a:solidFill>
            <a:schemeClr val="tx1">
              <a:lumMod val="75000"/>
              <a:lumOff val="25000"/>
              <a:alpha val="94786"/>
            </a:schemeClr>
          </a:solidFill>
          <a:effectLst>
            <a:outerShdw blurRad="50800" dist="38100" dir="16200000" sx="109883" sy="109883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endParaRPr lang="de-DE" sz="4000" b="1" dirty="0">
              <a:solidFill>
                <a:srgbClr val="FFC000"/>
              </a:solidFill>
            </a:endParaRPr>
          </a:p>
          <a:p>
            <a:pPr algn="ctr"/>
            <a:endParaRPr lang="de-DE" sz="4000" b="1" dirty="0">
              <a:solidFill>
                <a:srgbClr val="FFC000"/>
              </a:solidFill>
            </a:endParaRPr>
          </a:p>
          <a:p>
            <a:pPr algn="ctr"/>
            <a:r>
              <a:rPr lang="de-DE" sz="8000" b="1" dirty="0">
                <a:solidFill>
                  <a:srgbClr val="FFC000"/>
                </a:solidFill>
              </a:rPr>
              <a:t>MIDI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4000" dirty="0">
                <a:solidFill>
                  <a:srgbClr val="FFC000"/>
                </a:solidFill>
              </a:rPr>
              <a:t>IN - OUT - THRU</a:t>
            </a:r>
          </a:p>
        </p:txBody>
      </p:sp>
    </p:spTree>
    <p:extLst>
      <p:ext uri="{BB962C8B-B14F-4D97-AF65-F5344CB8AC3E}">
        <p14:creationId xmlns:p14="http://schemas.microsoft.com/office/powerpoint/2010/main" val="269952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143">
          <a:extLst>
            <a:ext uri="{FF2B5EF4-FFF2-40B4-BE49-F238E27FC236}">
              <a16:creationId xmlns:a16="http://schemas.microsoft.com/office/drawing/2014/main" id="{D60C2B8E-9BE0-2033-73C4-EE97A5FD2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56AD7D8E-EFCC-80BC-1D65-09BE1821F39A}"/>
              </a:ext>
            </a:extLst>
          </p:cNvPr>
          <p:cNvSpPr/>
          <p:nvPr/>
        </p:nvSpPr>
        <p:spPr>
          <a:xfrm>
            <a:off x="7943649" y="7091243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259999-EA8C-C514-F154-C16DF0EBF656}"/>
              </a:ext>
            </a:extLst>
          </p:cNvPr>
          <p:cNvSpPr/>
          <p:nvPr/>
        </p:nvSpPr>
        <p:spPr>
          <a:xfrm>
            <a:off x="9108064" y="7086608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E8AF60-8D22-CBCD-29F3-732C8D53897F}"/>
              </a:ext>
            </a:extLst>
          </p:cNvPr>
          <p:cNvSpPr/>
          <p:nvPr/>
        </p:nvSpPr>
        <p:spPr>
          <a:xfrm>
            <a:off x="13356536" y="7096425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BA50580-6BA4-9B1B-C68E-E58DFAD9D1D5}"/>
              </a:ext>
            </a:extLst>
          </p:cNvPr>
          <p:cNvSpPr/>
          <p:nvPr/>
        </p:nvSpPr>
        <p:spPr>
          <a:xfrm>
            <a:off x="11196296" y="7086608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496A87-744C-B304-E149-411495408271}"/>
              </a:ext>
            </a:extLst>
          </p:cNvPr>
          <p:cNvSpPr/>
          <p:nvPr/>
        </p:nvSpPr>
        <p:spPr>
          <a:xfrm>
            <a:off x="12276416" y="7123970"/>
            <a:ext cx="612000" cy="432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737768-A57D-8931-F8D6-5FF4A64B7726}"/>
              </a:ext>
            </a:extLst>
          </p:cNvPr>
          <p:cNvSpPr/>
          <p:nvPr/>
        </p:nvSpPr>
        <p:spPr>
          <a:xfrm>
            <a:off x="7429601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F1A07B0-289F-21FD-2B8A-0140D6B934F9}"/>
              </a:ext>
            </a:extLst>
          </p:cNvPr>
          <p:cNvSpPr/>
          <p:nvPr/>
        </p:nvSpPr>
        <p:spPr>
          <a:xfrm>
            <a:off x="853199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39F11A-8185-4F77-7F15-A261BBF19363}"/>
              </a:ext>
            </a:extLst>
          </p:cNvPr>
          <p:cNvSpPr/>
          <p:nvPr/>
        </p:nvSpPr>
        <p:spPr>
          <a:xfrm>
            <a:off x="961211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759F403-6410-7629-AD06-685CD15E1E8B}"/>
              </a:ext>
            </a:extLst>
          </p:cNvPr>
          <p:cNvSpPr/>
          <p:nvPr/>
        </p:nvSpPr>
        <p:spPr>
          <a:xfrm>
            <a:off x="1065265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4C2D17-1196-9235-AEB4-63BBD706E465}"/>
              </a:ext>
            </a:extLst>
          </p:cNvPr>
          <p:cNvSpPr/>
          <p:nvPr/>
        </p:nvSpPr>
        <p:spPr>
          <a:xfrm>
            <a:off x="11761602" y="7807796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88C4931-C217-3A51-21AC-F2CE6F82EC68}"/>
              </a:ext>
            </a:extLst>
          </p:cNvPr>
          <p:cNvSpPr/>
          <p:nvPr/>
        </p:nvSpPr>
        <p:spPr>
          <a:xfrm>
            <a:off x="1284541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5CE69C1-966C-585E-5900-E1891CF76305}"/>
              </a:ext>
            </a:extLst>
          </p:cNvPr>
          <p:cNvSpPr/>
          <p:nvPr/>
        </p:nvSpPr>
        <p:spPr>
          <a:xfrm>
            <a:off x="13932592" y="7816032"/>
            <a:ext cx="54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LL">
            <a:extLst>
              <a:ext uri="{FF2B5EF4-FFF2-40B4-BE49-F238E27FC236}">
                <a16:creationId xmlns:a16="http://schemas.microsoft.com/office/drawing/2014/main" id="{638B1C19-27D1-B75C-9D00-7B58DD2E4588}"/>
              </a:ext>
            </a:extLst>
          </p:cNvPr>
          <p:cNvCxnSpPr>
            <a:cxnSpLocks/>
          </p:cNvCxnSpPr>
          <p:nvPr/>
        </p:nvCxnSpPr>
        <p:spPr>
          <a:xfrm rot="10800000">
            <a:off x="5549165" y="4445947"/>
            <a:ext cx="1435917" cy="4322233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R">
            <a:extLst>
              <a:ext uri="{FF2B5EF4-FFF2-40B4-BE49-F238E27FC236}">
                <a16:creationId xmlns:a16="http://schemas.microsoft.com/office/drawing/2014/main" id="{D8ADE4E4-ADA9-3E86-8E4B-CE1A969BDD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873238" y="4445947"/>
            <a:ext cx="1473713" cy="4305299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LT">
            <a:extLst>
              <a:ext uri="{FF2B5EF4-FFF2-40B4-BE49-F238E27FC236}">
                <a16:creationId xmlns:a16="http://schemas.microsoft.com/office/drawing/2014/main" id="{C67F2055-84B0-0B06-3AB6-4B4681E391EC}"/>
              </a:ext>
            </a:extLst>
          </p:cNvPr>
          <p:cNvCxnSpPr>
            <a:cxnSpLocks/>
          </p:cNvCxnSpPr>
          <p:nvPr/>
        </p:nvCxnSpPr>
        <p:spPr>
          <a:xfrm>
            <a:off x="5549165" y="4429013"/>
            <a:ext cx="10797786" cy="1693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LB">
            <a:extLst>
              <a:ext uri="{FF2B5EF4-FFF2-40B4-BE49-F238E27FC236}">
                <a16:creationId xmlns:a16="http://schemas.microsoft.com/office/drawing/2014/main" id="{41048D8D-E979-AA83-0D14-C6103ACE2B11}"/>
              </a:ext>
            </a:extLst>
          </p:cNvPr>
          <p:cNvCxnSpPr>
            <a:cxnSpLocks/>
          </p:cNvCxnSpPr>
          <p:nvPr/>
        </p:nvCxnSpPr>
        <p:spPr>
          <a:xfrm rot="10800000">
            <a:off x="6984705" y="8751246"/>
            <a:ext cx="7888156" cy="1693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apez 44">
            <a:extLst>
              <a:ext uri="{FF2B5EF4-FFF2-40B4-BE49-F238E27FC236}">
                <a16:creationId xmlns:a16="http://schemas.microsoft.com/office/drawing/2014/main" id="{614DFA45-5664-97FE-C74F-7371CC33DC68}"/>
              </a:ext>
            </a:extLst>
          </p:cNvPr>
          <p:cNvSpPr/>
          <p:nvPr/>
        </p:nvSpPr>
        <p:spPr>
          <a:xfrm rot="10800000">
            <a:off x="7838068" y="4769614"/>
            <a:ext cx="6174381" cy="199844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2E462A90-965B-5447-DFC3-1EB7FBF24D04}"/>
              </a:ext>
            </a:extLst>
          </p:cNvPr>
          <p:cNvSpPr/>
          <p:nvPr/>
        </p:nvSpPr>
        <p:spPr>
          <a:xfrm>
            <a:off x="5549164" y="1543100"/>
            <a:ext cx="10797787" cy="2885913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3" name="USB">
            <a:extLst>
              <a:ext uri="{FF2B5EF4-FFF2-40B4-BE49-F238E27FC236}">
                <a16:creationId xmlns:a16="http://schemas.microsoft.com/office/drawing/2014/main" id="{3ABBE92F-D538-B63A-670D-DC6A8FC29964}"/>
              </a:ext>
            </a:extLst>
          </p:cNvPr>
          <p:cNvSpPr txBox="1"/>
          <p:nvPr/>
        </p:nvSpPr>
        <p:spPr>
          <a:xfrm>
            <a:off x="12716496" y="2482106"/>
            <a:ext cx="2908815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USB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2.0 / 3.0</a:t>
            </a:r>
          </a:p>
        </p:txBody>
      </p:sp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DC7C75C1-D842-B2B8-BD86-ADF7F7BCEA9B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Rear connections</a:t>
            </a:r>
            <a:endParaRPr sz="6600" dirty="0"/>
          </a:p>
        </p:txBody>
      </p:sp>
      <p:sp>
        <p:nvSpPr>
          <p:cNvPr id="133" name="!!T9S">
            <a:extLst>
              <a:ext uri="{FF2B5EF4-FFF2-40B4-BE49-F238E27FC236}">
                <a16:creationId xmlns:a16="http://schemas.microsoft.com/office/drawing/2014/main" id="{15298714-6D53-1250-43B8-7A82C9AB0377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5" name="T9T">
            <a:extLst>
              <a:ext uri="{FF2B5EF4-FFF2-40B4-BE49-F238E27FC236}">
                <a16:creationId xmlns:a16="http://schemas.microsoft.com/office/drawing/2014/main" id="{76F506EB-8BBC-DBA8-5014-D7A3FA33CD29}"/>
              </a:ext>
            </a:extLst>
          </p:cNvPr>
          <p:cNvSpPr txBox="1"/>
          <p:nvPr/>
        </p:nvSpPr>
        <p:spPr>
          <a:xfrm>
            <a:off x="507115" y="8399350"/>
            <a:ext cx="2184206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swald"/>
                <a:sym typeface="Oswald"/>
              </a:rPr>
              <a:t>Network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T9N">
            <a:extLst>
              <a:ext uri="{FF2B5EF4-FFF2-40B4-BE49-F238E27FC236}">
                <a16:creationId xmlns:a16="http://schemas.microsoft.com/office/drawing/2014/main" id="{2543A3DB-A68E-ADC9-7A0F-CD7747696ED9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09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36" name="!!T8S">
            <a:extLst>
              <a:ext uri="{FF2B5EF4-FFF2-40B4-BE49-F238E27FC236}">
                <a16:creationId xmlns:a16="http://schemas.microsoft.com/office/drawing/2014/main" id="{8AB90E04-D34D-4B7D-B8B3-07E8B675BAE5}"/>
              </a:ext>
            </a:extLst>
          </p:cNvPr>
          <p:cNvSpPr/>
          <p:nvPr/>
        </p:nvSpPr>
        <p:spPr>
          <a:xfrm>
            <a:off x="-10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8" name="T8T">
            <a:extLst>
              <a:ext uri="{FF2B5EF4-FFF2-40B4-BE49-F238E27FC236}">
                <a16:creationId xmlns:a16="http://schemas.microsoft.com/office/drawing/2014/main" id="{8B52D863-7F7F-ADD3-7309-BEB5991FEA92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Oswald"/>
                <a:sym typeface="Oswald"/>
              </a:rPr>
              <a:t>USB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T8N">
            <a:extLst>
              <a:ext uri="{FF2B5EF4-FFF2-40B4-BE49-F238E27FC236}">
                <a16:creationId xmlns:a16="http://schemas.microsoft.com/office/drawing/2014/main" id="{1F65BC54-0A70-84A7-BD1C-9D44F82F0A2A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08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44" name="!!T7S">
            <a:extLst>
              <a:ext uri="{FF2B5EF4-FFF2-40B4-BE49-F238E27FC236}">
                <a16:creationId xmlns:a16="http://schemas.microsoft.com/office/drawing/2014/main" id="{C8555153-A25B-C76C-C759-CBDC2D1D62DA}"/>
              </a:ext>
            </a:extLst>
          </p:cNvPr>
          <p:cNvSpPr/>
          <p:nvPr/>
        </p:nvSpPr>
        <p:spPr>
          <a:xfrm>
            <a:off x="-1016" y="2551212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48" name="T7T">
            <a:extLst>
              <a:ext uri="{FF2B5EF4-FFF2-40B4-BE49-F238E27FC236}">
                <a16:creationId xmlns:a16="http://schemas.microsoft.com/office/drawing/2014/main" id="{F94ED258-5E4D-C5C2-22B2-CA35E3DCB38C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MIDI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7N">
            <a:extLst>
              <a:ext uri="{FF2B5EF4-FFF2-40B4-BE49-F238E27FC236}">
                <a16:creationId xmlns:a16="http://schemas.microsoft.com/office/drawing/2014/main" id="{5D8547CC-980D-4B6F-8FA6-5AAC4084DBF5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6" name="!!T6S">
            <a:extLst>
              <a:ext uri="{FF2B5EF4-FFF2-40B4-BE49-F238E27FC236}">
                <a16:creationId xmlns:a16="http://schemas.microsoft.com/office/drawing/2014/main" id="{30EB48B5-2D9C-EEC2-2509-A7C1872E22E6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0" name="T6T">
            <a:extLst>
              <a:ext uri="{FF2B5EF4-FFF2-40B4-BE49-F238E27FC236}">
                <a16:creationId xmlns:a16="http://schemas.microsoft.com/office/drawing/2014/main" id="{BC4B56A9-D283-0648-2C21-9D2D7C94B675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Rear view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1" name="T6N">
            <a:extLst>
              <a:ext uri="{FF2B5EF4-FFF2-40B4-BE49-F238E27FC236}">
                <a16:creationId xmlns:a16="http://schemas.microsoft.com/office/drawing/2014/main" id="{88A62CC4-2D51-A8B7-6294-A1BF9B044A53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2" name="!!T5S">
            <a:extLst>
              <a:ext uri="{FF2B5EF4-FFF2-40B4-BE49-F238E27FC236}">
                <a16:creationId xmlns:a16="http://schemas.microsoft.com/office/drawing/2014/main" id="{2B3B698A-BB1D-8E6C-D133-778CE9491C35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2" name="T5T">
            <a:extLst>
              <a:ext uri="{FF2B5EF4-FFF2-40B4-BE49-F238E27FC236}">
                <a16:creationId xmlns:a16="http://schemas.microsoft.com/office/drawing/2014/main" id="{FB59977B-B5DB-CFEA-6AC2-EBFD87549E52}"/>
              </a:ext>
            </a:extLst>
          </p:cNvPr>
          <p:cNvSpPr txBox="1"/>
          <p:nvPr/>
        </p:nvSpPr>
        <p:spPr>
          <a:xfrm>
            <a:off x="514460" y="972671"/>
            <a:ext cx="1508261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chemeClr val="bg1">
                    <a:lumMod val="50000"/>
                  </a:schemeClr>
                </a:solidFill>
                <a:latin typeface="Oswald" pitchFamily="2" charset="77"/>
              </a:rPr>
              <a:t>Front </a:t>
            </a:r>
            <a:r>
              <a:rPr lang="de-DE" sz="2800" dirty="0" err="1">
                <a:solidFill>
                  <a:schemeClr val="bg1">
                    <a:lumMod val="50000"/>
                  </a:schemeClr>
                </a:solidFill>
                <a:latin typeface="Oswald" pitchFamily="2" charset="77"/>
              </a:rPr>
              <a:t>view</a:t>
            </a:r>
            <a:endParaRPr sz="2800" dirty="0">
              <a:solidFill>
                <a:schemeClr val="bg1">
                  <a:lumMod val="50000"/>
                </a:schemeClr>
              </a:solidFill>
              <a:latin typeface="Oswald" pitchFamily="2" charset="77"/>
            </a:endParaRPr>
          </a:p>
        </p:txBody>
      </p:sp>
      <p:sp>
        <p:nvSpPr>
          <p:cNvPr id="3" name="T5N">
            <a:extLst>
              <a:ext uri="{FF2B5EF4-FFF2-40B4-BE49-F238E27FC236}">
                <a16:creationId xmlns:a16="http://schemas.microsoft.com/office/drawing/2014/main" id="{4AD4FE3F-82A8-CEF7-92E2-5E7B106DC24C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4" name="MIDI">
            <a:extLst>
              <a:ext uri="{FF2B5EF4-FFF2-40B4-BE49-F238E27FC236}">
                <a16:creationId xmlns:a16="http://schemas.microsoft.com/office/drawing/2014/main" id="{DE38348D-7B3D-8B55-A74F-7227B20E4FA5}"/>
              </a:ext>
            </a:extLst>
          </p:cNvPr>
          <p:cNvSpPr txBox="1"/>
          <p:nvPr/>
        </p:nvSpPr>
        <p:spPr>
          <a:xfrm>
            <a:off x="6267123" y="2464240"/>
            <a:ext cx="2876876" cy="10772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de-DE" sz="4000" b="1" dirty="0">
                <a:solidFill>
                  <a:srgbClr val="FFC000"/>
                </a:solidFill>
              </a:rPr>
              <a:t>MIDI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2400" dirty="0">
                <a:solidFill>
                  <a:srgbClr val="FFC000"/>
                </a:solidFill>
              </a:rPr>
              <a:t>IN - OUT - THRU</a:t>
            </a:r>
          </a:p>
        </p:txBody>
      </p:sp>
      <p:sp>
        <p:nvSpPr>
          <p:cNvPr id="7" name="!!NETWORK">
            <a:extLst>
              <a:ext uri="{FF2B5EF4-FFF2-40B4-BE49-F238E27FC236}">
                <a16:creationId xmlns:a16="http://schemas.microsoft.com/office/drawing/2014/main" id="{4A734D06-2FD3-607A-2876-4346E7C3B96F}"/>
              </a:ext>
            </a:extLst>
          </p:cNvPr>
          <p:cNvSpPr txBox="1"/>
          <p:nvPr/>
        </p:nvSpPr>
        <p:spPr>
          <a:xfrm>
            <a:off x="7656353" y="3031594"/>
            <a:ext cx="6506062" cy="4632186"/>
          </a:xfrm>
          <a:prstGeom prst="rect">
            <a:avLst/>
          </a:prstGeom>
          <a:solidFill>
            <a:schemeClr val="tx1">
              <a:lumMod val="75000"/>
              <a:lumOff val="25000"/>
              <a:alpha val="94786"/>
            </a:schemeClr>
          </a:solidFill>
          <a:effectLst>
            <a:outerShdw blurRad="50800" dist="38100" dir="16200000" sx="109701" sy="109701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endParaRPr lang="de-DE" sz="4000" b="1" dirty="0">
              <a:solidFill>
                <a:srgbClr val="FFC000"/>
              </a:solidFill>
            </a:endParaRPr>
          </a:p>
          <a:p>
            <a:pPr algn="ctr"/>
            <a:endParaRPr lang="de-DE" sz="4000" b="1" dirty="0">
              <a:solidFill>
                <a:srgbClr val="FFC000"/>
              </a:solidFill>
            </a:endParaRPr>
          </a:p>
          <a:p>
            <a:pPr algn="ctr"/>
            <a:r>
              <a:rPr lang="de-DE" sz="8000" b="1" dirty="0">
                <a:solidFill>
                  <a:srgbClr val="FFC000"/>
                </a:solidFill>
              </a:rPr>
              <a:t>NETWORK</a:t>
            </a:r>
            <a:br>
              <a:rPr lang="de-DE" sz="3200" b="1" dirty="0">
                <a:solidFill>
                  <a:srgbClr val="FFC000"/>
                </a:solidFill>
              </a:rPr>
            </a:br>
            <a:r>
              <a:rPr lang="de-DE" sz="4000" dirty="0">
                <a:solidFill>
                  <a:srgbClr val="FFC000"/>
                </a:solidFill>
              </a:rPr>
              <a:t>CAT5 / WLAN</a:t>
            </a:r>
          </a:p>
          <a:p>
            <a:pPr algn="ctr"/>
            <a:endParaRPr lang="de-DE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Microsoft Macintosh PowerPoint</Application>
  <PresentationFormat>Benutzerdefiniert</PresentationFormat>
  <Paragraphs>324</Paragraphs>
  <Slides>38</Slides>
  <Notes>38</Notes>
  <HiddenSlides>30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4" baseType="lpstr">
      <vt:lpstr>Calibri</vt:lpstr>
      <vt:lpstr>Titillium Web</vt:lpstr>
      <vt:lpstr>Bricolage Grotesque</vt:lpstr>
      <vt:lpstr>Arial</vt:lpstr>
      <vt:lpstr>Oswald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Jens Breitenstein</cp:lastModifiedBy>
  <cp:revision>77</cp:revision>
  <dcterms:modified xsi:type="dcterms:W3CDTF">2025-06-05T00:32:59Z</dcterms:modified>
</cp:coreProperties>
</file>